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67" r:id="rId5"/>
    <p:sldId id="260" r:id="rId6"/>
    <p:sldId id="261" r:id="rId7"/>
    <p:sldId id="265" r:id="rId8"/>
    <p:sldId id="275" r:id="rId9"/>
    <p:sldId id="274" r:id="rId10"/>
    <p:sldId id="269" r:id="rId11"/>
    <p:sldId id="270" r:id="rId12"/>
    <p:sldId id="273" r:id="rId13"/>
    <p:sldId id="271" r:id="rId14"/>
    <p:sldId id="272" r:id="rId15"/>
    <p:sldId id="276" r:id="rId16"/>
    <p:sldId id="277" r:id="rId17"/>
    <p:sldId id="268"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1pPr>
    <a:lvl2pPr marL="0" marR="0" indent="3429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2pPr>
    <a:lvl3pPr marL="0" marR="0" indent="6858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3pPr>
    <a:lvl4pPr marL="0" marR="0" indent="10287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4pPr>
    <a:lvl5pPr marL="0" marR="0" indent="13716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5pPr>
    <a:lvl6pPr marL="0" marR="0" indent="17145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6pPr>
    <a:lvl7pPr marL="0" marR="0" indent="20574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7pPr>
    <a:lvl8pPr marL="0" marR="0" indent="24003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8pPr>
    <a:lvl9pPr marL="0" marR="0" indent="274320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8109"/>
    <a:srgbClr val="EEEFF4"/>
    <a:srgbClr val="26BDE1"/>
    <a:srgbClr val="555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555962"/>
        </a:fontRef>
        <a:srgbClr val="555962"/>
      </a:tcTxStyle>
      <a:tcStyle>
        <a:tcBdr>
          <a:left>
            <a:ln w="12700" cap="flat">
              <a:solidFill>
                <a:srgbClr val="C7C8CB"/>
              </a:solidFill>
              <a:prstDash val="solid"/>
              <a:miter lim="400000"/>
            </a:ln>
          </a:left>
          <a:right>
            <a:ln w="12700" cap="flat">
              <a:solidFill>
                <a:srgbClr val="C7C8CB"/>
              </a:solidFill>
              <a:prstDash val="solid"/>
              <a:miter lim="400000"/>
            </a:ln>
          </a:right>
          <a:top>
            <a:ln w="12700" cap="flat">
              <a:solidFill>
                <a:srgbClr val="C7C8CB"/>
              </a:solidFill>
              <a:prstDash val="solid"/>
              <a:miter lim="400000"/>
            </a:ln>
          </a:top>
          <a:bottom>
            <a:ln w="12700" cap="flat">
              <a:solidFill>
                <a:srgbClr val="C7C8CB"/>
              </a:solidFill>
              <a:prstDash val="solid"/>
              <a:miter lim="400000"/>
            </a:ln>
          </a:bottom>
          <a:insideH>
            <a:ln w="12700" cap="flat">
              <a:solidFill>
                <a:srgbClr val="C7C8CB"/>
              </a:solidFill>
              <a:prstDash val="solid"/>
              <a:miter lim="400000"/>
            </a:ln>
          </a:insideH>
          <a:insideV>
            <a:ln w="12700" cap="flat">
              <a:solidFill>
                <a:srgbClr val="C7C8CB"/>
              </a:solidFill>
              <a:prstDash val="solid"/>
              <a:miter lim="400000"/>
            </a:ln>
          </a:insideV>
        </a:tcBdr>
        <a:fill>
          <a:noFill/>
        </a:fill>
      </a:tcStyle>
    </a:wholeTbl>
    <a:band2H>
      <a:tcTxStyle/>
      <a:tcStyle>
        <a:tcBdr/>
        <a:fill>
          <a:solidFill>
            <a:srgbClr val="C5C7C9">
              <a:alpha val="30000"/>
            </a:srgbClr>
          </a:solidFill>
        </a:fill>
      </a:tcStyle>
    </a:band2H>
    <a:firstCol>
      <a:tcTxStyle b="on" i="off">
        <a:fontRef idx="major">
          <a:srgbClr val="363636"/>
        </a:fontRef>
        <a:srgbClr val="363636"/>
      </a:tcTxStyle>
      <a:tcStyle>
        <a:tcBdr>
          <a:left>
            <a:ln w="12700" cap="flat">
              <a:solidFill>
                <a:srgbClr val="C7C8CB"/>
              </a:solidFill>
              <a:prstDash val="solid"/>
              <a:miter lim="400000"/>
            </a:ln>
          </a:left>
          <a:right>
            <a:ln w="12700" cap="flat">
              <a:solidFill>
                <a:srgbClr val="C7C8CB"/>
              </a:solidFill>
              <a:prstDash val="solid"/>
              <a:miter lim="400000"/>
            </a:ln>
          </a:right>
          <a:top>
            <a:ln w="12700" cap="flat">
              <a:solidFill>
                <a:srgbClr val="C7C8CB"/>
              </a:solidFill>
              <a:prstDash val="solid"/>
              <a:miter lim="400000"/>
            </a:ln>
          </a:top>
          <a:bottom>
            <a:ln w="12700" cap="flat">
              <a:solidFill>
                <a:srgbClr val="C7C8CB"/>
              </a:solidFill>
              <a:prstDash val="solid"/>
              <a:miter lim="400000"/>
            </a:ln>
          </a:bottom>
          <a:insideH>
            <a:ln w="12700" cap="flat">
              <a:solidFill>
                <a:srgbClr val="C7C8CB"/>
              </a:solidFill>
              <a:prstDash val="solid"/>
              <a:miter lim="400000"/>
            </a:ln>
          </a:insideH>
          <a:insideV>
            <a:ln w="12700" cap="flat">
              <a:solidFill>
                <a:srgbClr val="C7C8CB"/>
              </a:solidFill>
              <a:prstDash val="solid"/>
              <a:miter lim="400000"/>
            </a:ln>
          </a:insideV>
        </a:tcBdr>
        <a:fill>
          <a:solidFill>
            <a:srgbClr val="FFFFFF"/>
          </a:solidFill>
        </a:fill>
      </a:tcStyle>
    </a:firstCol>
    <a:lastRow>
      <a:tcTxStyle b="on" i="off">
        <a:fontRef idx="major">
          <a:srgbClr val="363636"/>
        </a:fontRef>
        <a:srgbClr val="363636"/>
      </a:tcTxStyle>
      <a:tcStyle>
        <a:tcBdr>
          <a:left>
            <a:ln w="12700" cap="flat">
              <a:solidFill>
                <a:srgbClr val="C7C8CB"/>
              </a:solidFill>
              <a:prstDash val="solid"/>
              <a:miter lim="400000"/>
            </a:ln>
          </a:left>
          <a:right>
            <a:ln w="12700" cap="flat">
              <a:solidFill>
                <a:srgbClr val="C7C8CB"/>
              </a:solidFill>
              <a:prstDash val="solid"/>
              <a:miter lim="400000"/>
            </a:ln>
          </a:right>
          <a:top>
            <a:ln w="12700" cap="flat">
              <a:solidFill>
                <a:srgbClr val="C7C8CB"/>
              </a:solidFill>
              <a:prstDash val="solid"/>
              <a:miter lim="400000"/>
            </a:ln>
          </a:top>
          <a:bottom>
            <a:ln w="12700" cap="flat">
              <a:solidFill>
                <a:srgbClr val="C7C8CB"/>
              </a:solidFill>
              <a:prstDash val="solid"/>
              <a:miter lim="400000"/>
            </a:ln>
          </a:bottom>
          <a:insideH>
            <a:ln w="12700" cap="flat">
              <a:solidFill>
                <a:srgbClr val="C7C8CB"/>
              </a:solidFill>
              <a:prstDash val="solid"/>
              <a:miter lim="400000"/>
            </a:ln>
          </a:insideH>
          <a:insideV>
            <a:ln w="12700" cap="flat">
              <a:solidFill>
                <a:srgbClr val="C7C8CB"/>
              </a:solidFill>
              <a:prstDash val="solid"/>
              <a:miter lim="400000"/>
            </a:ln>
          </a:insideV>
        </a:tcBdr>
        <a:fill>
          <a:solidFill>
            <a:srgbClr val="FFFFFF"/>
          </a:solidFill>
        </a:fill>
      </a:tcStyle>
    </a:lastRow>
    <a:firstRow>
      <a:tcTxStyle b="on" i="off">
        <a:fontRef idx="major">
          <a:srgbClr val="363636"/>
        </a:fontRef>
        <a:srgbClr val="363636"/>
      </a:tcTxStyle>
      <a:tcStyle>
        <a:tcBdr>
          <a:left>
            <a:ln w="12700" cap="flat">
              <a:solidFill>
                <a:srgbClr val="C7C8CB"/>
              </a:solidFill>
              <a:prstDash val="solid"/>
              <a:miter lim="400000"/>
            </a:ln>
          </a:left>
          <a:right>
            <a:ln w="12700" cap="flat">
              <a:solidFill>
                <a:srgbClr val="C7C8CB"/>
              </a:solidFill>
              <a:prstDash val="solid"/>
              <a:miter lim="400000"/>
            </a:ln>
          </a:right>
          <a:top>
            <a:ln w="12700" cap="flat">
              <a:solidFill>
                <a:srgbClr val="C7C8CB"/>
              </a:solidFill>
              <a:prstDash val="solid"/>
              <a:miter lim="400000"/>
            </a:ln>
          </a:top>
          <a:bottom>
            <a:ln w="12700" cap="flat">
              <a:solidFill>
                <a:srgbClr val="C7C8CB"/>
              </a:solidFill>
              <a:prstDash val="solid"/>
              <a:miter lim="400000"/>
            </a:ln>
          </a:bottom>
          <a:insideH>
            <a:ln w="12700" cap="flat">
              <a:solidFill>
                <a:srgbClr val="C7C8CB"/>
              </a:solidFill>
              <a:prstDash val="solid"/>
              <a:miter lim="400000"/>
            </a:ln>
          </a:insideH>
          <a:insideV>
            <a:ln w="12700" cap="flat">
              <a:solidFill>
                <a:srgbClr val="C7C8CB"/>
              </a:solidFill>
              <a:prstDash val="solid"/>
              <a:miter lim="400000"/>
            </a:ln>
          </a:insideV>
        </a:tcBdr>
        <a:fill>
          <a:solidFill>
            <a:srgbClr val="FFFFFF"/>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26"/>
    <p:restoredTop sz="76312"/>
  </p:normalViewPr>
  <p:slideViewPr>
    <p:cSldViewPr snapToGrid="0" snapToObjects="1">
      <p:cViewPr>
        <p:scale>
          <a:sx n="48" d="100"/>
          <a:sy n="48" d="100"/>
        </p:scale>
        <p:origin x="144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188299"/>
          <c:y val="0.0536213"/>
          <c:w val="0.97617"/>
          <c:h val="0.909488"/>
        </c:manualLayout>
      </c:layout>
      <c:barChart>
        <c:barDir val="bar"/>
        <c:grouping val="clustered"/>
        <c:varyColors val="0"/>
        <c:ser>
          <c:idx val="0"/>
          <c:order val="0"/>
          <c:tx>
            <c:strRef>
              <c:f>Sheet1!$A$2</c:f>
              <c:strCache>
                <c:ptCount val="1"/>
                <c:pt idx="0">
                  <c:v>Region 1</c:v>
                </c:pt>
              </c:strCache>
            </c:strRef>
          </c:tx>
          <c:spPr>
            <a:solidFill>
              <a:srgbClr val="8EC6FD"/>
            </a:solidFill>
            <a:ln w="12700" cap="flat">
              <a:solidFill>
                <a:srgbClr val="76A4D2"/>
              </a:solidFill>
              <a:prstDash val="solid"/>
              <a:miter lim="400000"/>
            </a:ln>
            <a:effectLst>
              <a:outerShdw blurRad="12700" dist="254000" dir="10800000" algn="tl">
                <a:srgbClr val="F6F7FB">
                  <a:alpha val="100000"/>
                </a:srgbClr>
              </a:outerShdw>
            </a:effectLst>
          </c:spPr>
          <c:invertIfNegative val="0"/>
          <c:cat>
            <c:strRef>
              <c:f>Sheet1!$B$1:$B$1</c:f>
              <c:strCache>
                <c:ptCount val="1"/>
                <c:pt idx="0">
                  <c:v>2007</c:v>
                </c:pt>
              </c:strCache>
            </c:strRef>
          </c:cat>
          <c:val>
            <c:numRef>
              <c:f>Sheet1!$B$2:$B$2</c:f>
              <c:numCache>
                <c:formatCode>General</c:formatCode>
                <c:ptCount val="1"/>
                <c:pt idx="0">
                  <c:v>17.0</c:v>
                </c:pt>
              </c:numCache>
            </c:numRef>
          </c:val>
        </c:ser>
        <c:ser>
          <c:idx val="1"/>
          <c:order val="1"/>
          <c:tx>
            <c:strRef>
              <c:f>Sheet1!$A$3</c:f>
              <c:strCache>
                <c:ptCount val="1"/>
                <c:pt idx="0">
                  <c:v>Region 2</c:v>
                </c:pt>
              </c:strCache>
            </c:strRef>
          </c:tx>
          <c:spPr>
            <a:solidFill>
              <a:srgbClr val="C4DE66"/>
            </a:solidFill>
            <a:ln w="12700" cap="flat">
              <a:solidFill>
                <a:srgbClr val="9EBF26"/>
              </a:solidFill>
              <a:prstDash val="solid"/>
              <a:miter lim="400000"/>
            </a:ln>
            <a:effectLst>
              <a:outerShdw blurRad="12700" dist="254000" dir="10800000" algn="tl">
                <a:srgbClr val="F6F7FB">
                  <a:alpha val="100000"/>
                </a:srgbClr>
              </a:outerShdw>
            </a:effectLst>
          </c:spPr>
          <c:invertIfNegative val="0"/>
          <c:cat>
            <c:strRef>
              <c:f>Sheet1!$B$1:$B$1</c:f>
              <c:strCache>
                <c:ptCount val="1"/>
                <c:pt idx="0">
                  <c:v>2007</c:v>
                </c:pt>
              </c:strCache>
            </c:strRef>
          </c:cat>
          <c:val>
            <c:numRef>
              <c:f>Sheet1!$B$3:$B$3</c:f>
              <c:numCache>
                <c:formatCode>General</c:formatCode>
                <c:ptCount val="1"/>
                <c:pt idx="0">
                  <c:v>55.0</c:v>
                </c:pt>
              </c:numCache>
            </c:numRef>
          </c:val>
        </c:ser>
        <c:ser>
          <c:idx val="2"/>
          <c:order val="2"/>
          <c:tx>
            <c:strRef>
              <c:f>Sheet1!$A$4</c:f>
              <c:strCache>
                <c:ptCount val="1"/>
                <c:pt idx="0">
                  <c:v>Untitled 1</c:v>
                </c:pt>
              </c:strCache>
            </c:strRef>
          </c:tx>
          <c:spPr>
            <a:solidFill>
              <a:srgbClr val="F6E673"/>
            </a:solidFill>
            <a:ln w="12700" cap="flat">
              <a:solidFill>
                <a:srgbClr val="D6C864"/>
              </a:solidFill>
              <a:prstDash val="solid"/>
              <a:miter lim="400000"/>
            </a:ln>
            <a:effectLst>
              <a:outerShdw blurRad="12700" dist="254000" dir="10800000" algn="tl">
                <a:srgbClr val="F6F7FB">
                  <a:alpha val="100000"/>
                </a:srgbClr>
              </a:outerShdw>
            </a:effectLst>
          </c:spPr>
          <c:invertIfNegative val="0"/>
          <c:cat>
            <c:strRef>
              <c:f>Sheet1!$B$1:$B$1</c:f>
              <c:strCache>
                <c:ptCount val="1"/>
                <c:pt idx="0">
                  <c:v>2007</c:v>
                </c:pt>
              </c:strCache>
            </c:strRef>
          </c:cat>
          <c:val>
            <c:numRef>
              <c:f>Sheet1!$B$4:$B$4</c:f>
              <c:numCache>
                <c:formatCode>General</c:formatCode>
                <c:ptCount val="1"/>
                <c:pt idx="0">
                  <c:v>32.0</c:v>
                </c:pt>
              </c:numCache>
            </c:numRef>
          </c:val>
        </c:ser>
        <c:ser>
          <c:idx val="3"/>
          <c:order val="3"/>
          <c:tx>
            <c:strRef>
              <c:f>Sheet1!$A$5</c:f>
              <c:strCache>
                <c:ptCount val="1"/>
                <c:pt idx="0">
                  <c:v>Untitled 2</c:v>
                </c:pt>
              </c:strCache>
            </c:strRef>
          </c:tx>
          <c:spPr>
            <a:solidFill>
              <a:srgbClr val="FBC67A"/>
            </a:solidFill>
            <a:ln w="12700" cap="flat">
              <a:solidFill>
                <a:srgbClr val="DEAF6C"/>
              </a:solidFill>
              <a:prstDash val="solid"/>
              <a:miter lim="400000"/>
            </a:ln>
            <a:effectLst>
              <a:outerShdw blurRad="12700" dist="254000" dir="10800000" algn="tl">
                <a:srgbClr val="F6F7FB">
                  <a:alpha val="100000"/>
                </a:srgbClr>
              </a:outerShdw>
            </a:effectLst>
          </c:spPr>
          <c:invertIfNegative val="0"/>
          <c:cat>
            <c:strRef>
              <c:f>Sheet1!$B$1:$B$1</c:f>
              <c:strCache>
                <c:ptCount val="1"/>
                <c:pt idx="0">
                  <c:v>2007</c:v>
                </c:pt>
              </c:strCache>
            </c:strRef>
          </c:cat>
          <c:val>
            <c:numRef>
              <c:f>Sheet1!$B$5:$B$5</c:f>
              <c:numCache>
                <c:formatCode>General</c:formatCode>
                <c:ptCount val="1"/>
                <c:pt idx="0">
                  <c:v>43.0</c:v>
                </c:pt>
              </c:numCache>
            </c:numRef>
          </c:val>
        </c:ser>
        <c:ser>
          <c:idx val="4"/>
          <c:order val="4"/>
          <c:tx>
            <c:strRef>
              <c:f>Sheet1!$A$6</c:f>
              <c:strCache>
                <c:ptCount val="1"/>
                <c:pt idx="0">
                  <c:v>Untitled 3</c:v>
                </c:pt>
              </c:strCache>
            </c:strRef>
          </c:tx>
          <c:spPr>
            <a:solidFill>
              <a:srgbClr val="FC8D81"/>
            </a:solidFill>
            <a:ln w="12700" cap="flat">
              <a:solidFill>
                <a:srgbClr val="D8796E"/>
              </a:solidFill>
              <a:prstDash val="solid"/>
              <a:miter lim="400000"/>
            </a:ln>
            <a:effectLst>
              <a:outerShdw blurRad="12700" dist="254000" dir="10800000" algn="tl">
                <a:srgbClr val="F6F7FB">
                  <a:alpha val="100000"/>
                </a:srgbClr>
              </a:outerShdw>
            </a:effectLst>
          </c:spPr>
          <c:invertIfNegative val="0"/>
          <c:cat>
            <c:strRef>
              <c:f>Sheet1!$B$1:$B$1</c:f>
              <c:strCache>
                <c:ptCount val="1"/>
                <c:pt idx="0">
                  <c:v>2007</c:v>
                </c:pt>
              </c:strCache>
            </c:strRef>
          </c:cat>
          <c:val>
            <c:numRef>
              <c:f>Sheet1!$B$6:$B$6</c:f>
              <c:numCache>
                <c:formatCode>General</c:formatCode>
                <c:ptCount val="1"/>
                <c:pt idx="0">
                  <c:v>25.0</c:v>
                </c:pt>
              </c:numCache>
            </c:numRef>
          </c:val>
        </c:ser>
        <c:dLbls>
          <c:showLegendKey val="0"/>
          <c:showVal val="0"/>
          <c:showCatName val="0"/>
          <c:showSerName val="0"/>
          <c:showPercent val="0"/>
          <c:showBubbleSize val="0"/>
        </c:dLbls>
        <c:gapWidth val="0"/>
        <c:overlap val="-30"/>
        <c:axId val="-543438144"/>
        <c:axId val="-543629600"/>
      </c:barChart>
      <c:catAx>
        <c:axId val="-543438144"/>
        <c:scaling>
          <c:orientation val="maxMin"/>
        </c:scaling>
        <c:delete val="0"/>
        <c:axPos val="l"/>
        <c:numFmt formatCode="General" sourceLinked="0"/>
        <c:majorTickMark val="none"/>
        <c:minorTickMark val="none"/>
        <c:tickLblPos val="none"/>
        <c:spPr>
          <a:ln w="12700" cap="flat">
            <a:noFill/>
            <a:prstDash val="solid"/>
            <a:miter lim="400000"/>
          </a:ln>
        </c:spPr>
        <c:txPr>
          <a:bodyPr rot="0"/>
          <a:lstStyle/>
          <a:p>
            <a:pPr>
              <a:defRPr sz="3200" b="0" i="0" u="none" strike="noStrike">
                <a:solidFill>
                  <a:srgbClr val="000000"/>
                </a:solidFill>
                <a:latin typeface="Gill Sans"/>
              </a:defRPr>
            </a:pPr>
            <a:endParaRPr lang="en-US"/>
          </a:p>
        </c:txPr>
        <c:crossAx val="-543629600"/>
        <c:crosses val="autoZero"/>
        <c:auto val="1"/>
        <c:lblAlgn val="ctr"/>
        <c:lblOffset val="100"/>
        <c:noMultiLvlLbl val="1"/>
      </c:catAx>
      <c:valAx>
        <c:axId val="-543629600"/>
        <c:scaling>
          <c:orientation val="minMax"/>
        </c:scaling>
        <c:delete val="0"/>
        <c:axPos val="t"/>
        <c:numFmt formatCode="General" sourceLinked="0"/>
        <c:majorTickMark val="none"/>
        <c:minorTickMark val="none"/>
        <c:tickLblPos val="none"/>
        <c:spPr>
          <a:ln w="12700" cap="flat">
            <a:noFill/>
            <a:prstDash val="solid"/>
            <a:miter lim="400000"/>
          </a:ln>
        </c:spPr>
        <c:txPr>
          <a:bodyPr rot="0"/>
          <a:lstStyle/>
          <a:p>
            <a:pPr>
              <a:defRPr sz="3200" b="0" i="0" u="none" strike="noStrike">
                <a:solidFill>
                  <a:srgbClr val="000000"/>
                </a:solidFill>
                <a:latin typeface="Gill Sans"/>
              </a:defRPr>
            </a:pPr>
            <a:endParaRPr lang="en-US"/>
          </a:p>
        </c:txPr>
        <c:crossAx val="-543438144"/>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8EC6FD"/>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5.0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4DE66"/>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45.0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FC8D81"/>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10.0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8EC6FD"/>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10.0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C4DE66"/>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25.0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FC8D81"/>
            </a:solidFill>
            <a:ln w="12700" cap="flat">
              <a:noFill/>
              <a:miter lim="400000"/>
            </a:ln>
            <a:effectLst/>
          </c:spPr>
          <c:dPt>
            <c:idx val="0"/>
            <c:bubble3D val="0"/>
          </c:dPt>
          <c:dPt>
            <c:idx val="1"/>
            <c:bubble3D val="0"/>
            <c:spPr>
              <a:solidFill>
                <a:srgbClr val="EEEFF3"/>
              </a:solidFill>
              <a:ln w="12700" cap="flat">
                <a:noFill/>
                <a:miter lim="400000"/>
              </a:ln>
              <a:effectLst/>
            </c:spPr>
          </c:dPt>
          <c:cat>
            <c:strRef>
              <c:f>Sheet1!$B$1:$C$1</c:f>
              <c:strCache>
                <c:ptCount val="2"/>
                <c:pt idx="0">
                  <c:v>2007</c:v>
                </c:pt>
                <c:pt idx="1">
                  <c:v>2008</c:v>
                </c:pt>
              </c:strCache>
            </c:strRef>
          </c:cat>
          <c:val>
            <c:numRef>
              <c:f>Sheet1!$B$2:$C$2</c:f>
              <c:numCache>
                <c:formatCode>General</c:formatCode>
                <c:ptCount val="2"/>
                <c:pt idx="0">
                  <c:v>91.0</c:v>
                </c:pt>
                <c:pt idx="1">
                  <c:v>78.0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solidFill>
              <a:srgbClr val="FBC67A"/>
            </a:solidFill>
            <a:ln w="12700" cap="flat">
              <a:noFill/>
              <a:miter lim="400000"/>
            </a:ln>
            <a:effectLst/>
          </c:spPr>
          <c:dPt>
            <c:idx val="0"/>
            <c:bubble3D val="0"/>
          </c:dPt>
          <c:dPt>
            <c:idx val="1"/>
            <c:bubble3D val="0"/>
            <c:spPr>
              <a:solidFill>
                <a:srgbClr val="F6E673"/>
              </a:solidFill>
              <a:ln w="12700" cap="flat">
                <a:noFill/>
                <a:miter lim="400000"/>
              </a:ln>
              <a:effectLst/>
            </c:spPr>
          </c:dPt>
          <c:dPt>
            <c:idx val="2"/>
            <c:bubble3D val="0"/>
            <c:spPr>
              <a:solidFill>
                <a:srgbClr val="C4DE66"/>
              </a:solidFill>
              <a:ln w="12700" cap="flat">
                <a:noFill/>
                <a:miter lim="400000"/>
              </a:ln>
              <a:effectLst/>
            </c:spPr>
          </c:dPt>
          <c:dPt>
            <c:idx val="3"/>
            <c:bubble3D val="0"/>
            <c:spPr>
              <a:solidFill>
                <a:srgbClr val="FC8D81"/>
              </a:solidFill>
              <a:ln w="12700" cap="flat">
                <a:noFill/>
                <a:miter lim="400000"/>
              </a:ln>
              <a:effectLst/>
            </c:spPr>
          </c:dPt>
          <c:cat>
            <c:strRef>
              <c:f>Sheet1!$B$1:$E$1</c:f>
              <c:strCache>
                <c:ptCount val="4"/>
                <c:pt idx="0">
                  <c:v>2007</c:v>
                </c:pt>
                <c:pt idx="1">
                  <c:v>2008</c:v>
                </c:pt>
                <c:pt idx="2">
                  <c:v>Untitled 1</c:v>
                </c:pt>
                <c:pt idx="3">
                  <c:v>Untitled 2</c:v>
                </c:pt>
              </c:strCache>
            </c:strRef>
          </c:cat>
          <c:val>
            <c:numRef>
              <c:f>Sheet1!$B$2:$E$2</c:f>
              <c:numCache>
                <c:formatCode>General</c:formatCode>
                <c:ptCount val="4"/>
                <c:pt idx="0">
                  <c:v>91.0</c:v>
                </c:pt>
                <c:pt idx="1">
                  <c:v>25.0</c:v>
                </c:pt>
                <c:pt idx="2">
                  <c:v>70.0</c:v>
                </c:pt>
                <c:pt idx="3">
                  <c:v>24.0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1143000" y="685800"/>
            <a:ext cx="4572000" cy="3429000"/>
          </a:xfrm>
          <a:prstGeom prst="rect">
            <a:avLst/>
          </a:prstGeom>
        </p:spPr>
        <p:txBody>
          <a:bodyPr/>
          <a:lstStyle/>
          <a:p>
            <a:endParaRPr/>
          </a:p>
        </p:txBody>
      </p:sp>
      <p:sp>
        <p:nvSpPr>
          <p:cNvPr id="575" name="Shape 5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2200">
        <a:latin typeface="Lucida Grande"/>
        <a:ea typeface="Lucida Grande"/>
        <a:cs typeface="Lucida Grande"/>
        <a:sym typeface="Lucida Grande"/>
      </a:defRPr>
    </a:lvl1pPr>
    <a:lvl2pPr indent="228600" defTabSz="825500" latinLnBrk="0">
      <a:defRPr sz="2200">
        <a:latin typeface="Lucida Grande"/>
        <a:ea typeface="Lucida Grande"/>
        <a:cs typeface="Lucida Grande"/>
        <a:sym typeface="Lucida Grande"/>
      </a:defRPr>
    </a:lvl2pPr>
    <a:lvl3pPr indent="457200" defTabSz="825500" latinLnBrk="0">
      <a:defRPr sz="2200">
        <a:latin typeface="Lucida Grande"/>
        <a:ea typeface="Lucida Grande"/>
        <a:cs typeface="Lucida Grande"/>
        <a:sym typeface="Lucida Grande"/>
      </a:defRPr>
    </a:lvl3pPr>
    <a:lvl4pPr indent="685800" defTabSz="825500" latinLnBrk="0">
      <a:defRPr sz="2200">
        <a:latin typeface="Lucida Grande"/>
        <a:ea typeface="Lucida Grande"/>
        <a:cs typeface="Lucida Grande"/>
        <a:sym typeface="Lucida Grande"/>
      </a:defRPr>
    </a:lvl4pPr>
    <a:lvl5pPr indent="914400" defTabSz="825500" latinLnBrk="0">
      <a:defRPr sz="2200">
        <a:latin typeface="Lucida Grande"/>
        <a:ea typeface="Lucida Grande"/>
        <a:cs typeface="Lucida Grande"/>
        <a:sym typeface="Lucida Grande"/>
      </a:defRPr>
    </a:lvl5pPr>
    <a:lvl6pPr indent="1143000" defTabSz="825500" latinLnBrk="0">
      <a:defRPr sz="2200">
        <a:latin typeface="Lucida Grande"/>
        <a:ea typeface="Lucida Grande"/>
        <a:cs typeface="Lucida Grande"/>
        <a:sym typeface="Lucida Grande"/>
      </a:defRPr>
    </a:lvl6pPr>
    <a:lvl7pPr indent="1371600" defTabSz="825500" latinLnBrk="0">
      <a:defRPr sz="2200">
        <a:latin typeface="Lucida Grande"/>
        <a:ea typeface="Lucida Grande"/>
        <a:cs typeface="Lucida Grande"/>
        <a:sym typeface="Lucida Grande"/>
      </a:defRPr>
    </a:lvl7pPr>
    <a:lvl8pPr indent="1600200" defTabSz="825500" latinLnBrk="0">
      <a:defRPr sz="2200">
        <a:latin typeface="Lucida Grande"/>
        <a:ea typeface="Lucida Grande"/>
        <a:cs typeface="Lucida Grande"/>
        <a:sym typeface="Lucida Grande"/>
      </a:defRPr>
    </a:lvl8pPr>
    <a:lvl9pPr indent="1828800" defTabSz="8255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825500" eaLnBrk="1" fontAlgn="auto" latinLnBrk="0" hangingPunct="1">
              <a:lnSpc>
                <a:spcPct val="100000"/>
              </a:lnSpc>
              <a:spcBef>
                <a:spcPts val="0"/>
              </a:spcBef>
              <a:spcAft>
                <a:spcPts val="0"/>
              </a:spcAft>
              <a:buClrTx/>
              <a:buSzTx/>
              <a:buFontTx/>
              <a:buNone/>
              <a:tabLst/>
              <a:defRPr/>
            </a:pPr>
            <a:r>
              <a:rPr lang="en-US" sz="2000" dirty="0" smtClean="0">
                <a:latin typeface="Helvetica" charset="0"/>
                <a:ea typeface="Helvetica" charset="0"/>
                <a:cs typeface="Helvetica" charset="0"/>
              </a:rPr>
              <a:t>Needless to say, employees are the core and soul of the enterprise. They are the engine of  enterprise operating and growth, especially for those key talents. The cost of talent loss is very high for each company. So, detecting potential leaving employee is certainly needed for each company. Then company have the chance to take the necessary measures to prevent this 'tragedy' happening. A system which could prevent talent loss is essential. We would like to build a human resource management system to prevent the loss of key talents.</a:t>
            </a:r>
          </a:p>
        </p:txBody>
      </p:sp>
    </p:spTree>
    <p:extLst>
      <p:ext uri="{BB962C8B-B14F-4D97-AF65-F5344CB8AC3E}">
        <p14:creationId xmlns:p14="http://schemas.microsoft.com/office/powerpoint/2010/main" val="25612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825500" eaLnBrk="1" fontAlgn="auto" latinLnBrk="0" hangingPunct="1">
              <a:lnSpc>
                <a:spcPct val="100000"/>
              </a:lnSpc>
              <a:spcBef>
                <a:spcPts val="0"/>
              </a:spcBef>
              <a:spcAft>
                <a:spcPts val="0"/>
              </a:spcAft>
              <a:buClrTx/>
              <a:buSzTx/>
              <a:buFontTx/>
              <a:buNone/>
              <a:tabLst/>
              <a:defRPr/>
            </a:pPr>
            <a:r>
              <a:rPr lang="en-US" sz="2400" dirty="0" smtClean="0">
                <a:latin typeface="Helvetica" charset="0"/>
                <a:ea typeface="Helvetica" charset="0"/>
                <a:cs typeface="Helvetica" charset="0"/>
              </a:rPr>
              <a:t>We 'gamify' each employee's' career. For example, there are gamification-career record system and many game ‘indicators’ such as 'level', 'experience' and etc. On the one side, this structure hope to relieve employees from boring works. On the other side, we would like to build a sense of belonging for each employee. This could solve the talent loss problem from root. This structure is achieved through database design. Because it is not covered in this course, we won't mentioned any details in the following.  </a:t>
            </a:r>
          </a:p>
          <a:p>
            <a:endParaRPr lang="en-US" dirty="0" smtClean="0"/>
          </a:p>
          <a:p>
            <a:pPr marL="0" marR="0" indent="0" algn="l" defTabSz="825500" eaLnBrk="1" fontAlgn="auto" latinLnBrk="0" hangingPunct="1">
              <a:lnSpc>
                <a:spcPct val="100000"/>
              </a:lnSpc>
              <a:spcBef>
                <a:spcPts val="0"/>
              </a:spcBef>
              <a:spcAft>
                <a:spcPts val="0"/>
              </a:spcAft>
              <a:buClrTx/>
              <a:buSzTx/>
              <a:buFontTx/>
              <a:buNone/>
              <a:tabLst/>
              <a:defRPr/>
            </a:pPr>
            <a:r>
              <a:rPr lang="en-US" sz="2400" dirty="0" smtClean="0">
                <a:latin typeface="Helvetica" charset="0"/>
                <a:ea typeface="Helvetica" charset="0"/>
                <a:cs typeface="Helvetica" charset="0"/>
              </a:rPr>
              <a:t>second part of the system is our face recognition technology for identity verification in access system. It will not only recognize our employees' face but also detect whether they smile or not. By contrasting whether they smile or not before and after one day's work, we could predict whether they satisfy with today's work by their smile. After collecting enough data, we could compute each employee's 'satisfaction level'. This part use the machine learning knowledge. We would introduce the details in the following.</a:t>
            </a:r>
          </a:p>
          <a:p>
            <a:endParaRPr lang="en-US" dirty="0" smtClean="0"/>
          </a:p>
          <a:p>
            <a:pPr marL="0" marR="0" indent="0" algn="l" defTabSz="825500" eaLnBrk="1" fontAlgn="auto" latinLnBrk="0" hangingPunct="1">
              <a:lnSpc>
                <a:spcPct val="100000"/>
              </a:lnSpc>
              <a:spcBef>
                <a:spcPts val="0"/>
              </a:spcBef>
              <a:spcAft>
                <a:spcPts val="0"/>
              </a:spcAft>
              <a:buClrTx/>
              <a:buSzTx/>
              <a:buFontTx/>
              <a:buNone/>
              <a:tabLst/>
              <a:defRPr/>
            </a:pPr>
            <a:r>
              <a:rPr lang="en-US" sz="2400" dirty="0" smtClean="0">
                <a:latin typeface="Helvetica" charset="0"/>
                <a:ea typeface="Helvetica" charset="0"/>
                <a:cs typeface="Helvetica" charset="0"/>
              </a:rPr>
              <a:t>could collect the data of employee's satisfaction level by using face and smile recognition part. By combining this important data with other human resources information, we could use them to detect the potential leaving employee. This could solve the talent loss problem from the 'surface'. But, it is quite useful and will get effect instantly.   We would introduce the details in the following. </a:t>
            </a:r>
          </a:p>
          <a:p>
            <a:endParaRPr lang="en-US" dirty="0" smtClean="0"/>
          </a:p>
          <a:p>
            <a:endParaRPr lang="en-US" dirty="0"/>
          </a:p>
        </p:txBody>
      </p:sp>
    </p:spTree>
    <p:extLst>
      <p:ext uri="{BB962C8B-B14F-4D97-AF65-F5344CB8AC3E}">
        <p14:creationId xmlns:p14="http://schemas.microsoft.com/office/powerpoint/2010/main" val="88711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5606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Priority=</a:t>
            </a:r>
            <a:r>
              <a:rPr lang="zh-CN" altLang="en-US" dirty="0" smtClean="0"/>
              <a:t> </a:t>
            </a:r>
            <a:r>
              <a:rPr lang="en-US" altLang="zh-CN" dirty="0" err="1" smtClean="0"/>
              <a:t>ProbToLeave</a:t>
            </a:r>
            <a:r>
              <a:rPr lang="zh-CN" altLang="en-US" dirty="0" smtClean="0"/>
              <a:t>*</a:t>
            </a:r>
            <a:r>
              <a:rPr lang="en-US" altLang="zh-CN" dirty="0" smtClean="0"/>
              <a:t>Performance</a:t>
            </a:r>
            <a:endParaRPr lang="en-US" dirty="0"/>
          </a:p>
        </p:txBody>
      </p:sp>
    </p:spTree>
    <p:extLst>
      <p:ext uri="{BB962C8B-B14F-4D97-AF65-F5344CB8AC3E}">
        <p14:creationId xmlns:p14="http://schemas.microsoft.com/office/powerpoint/2010/main" val="159615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Master" Target="../slideMasters/slideMaster1.xml"/><Relationship Id="rId2" Type="http://schemas.openxmlformats.org/officeDocument/2006/relationships/chart" Target="../charts/chart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est Tube Diagram">
    <p:spTree>
      <p:nvGrpSpPr>
        <p:cNvPr id="1" name=""/>
        <p:cNvGrpSpPr/>
        <p:nvPr/>
      </p:nvGrpSpPr>
      <p:grpSpPr>
        <a:xfrm>
          <a:off x="0" y="0"/>
          <a:ext cx="0" cy="0"/>
          <a:chOff x="0" y="0"/>
          <a:chExt cx="0" cy="0"/>
        </a:xfrm>
      </p:grpSpPr>
      <p:sp>
        <p:nvSpPr>
          <p:cNvPr id="249" name="Shape 249"/>
          <p:cNvSpPr/>
          <p:nvPr/>
        </p:nvSpPr>
        <p:spPr>
          <a:xfrm>
            <a:off x="4686300" y="8521700"/>
            <a:ext cx="1212022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250" name="Shape 250"/>
          <p:cNvSpPr/>
          <p:nvPr/>
        </p:nvSpPr>
        <p:spPr>
          <a:xfrm>
            <a:off x="4686300" y="6870700"/>
            <a:ext cx="926272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251" name="Shape 251"/>
          <p:cNvSpPr/>
          <p:nvPr/>
        </p:nvSpPr>
        <p:spPr>
          <a:xfrm>
            <a:off x="4686300" y="5232400"/>
            <a:ext cx="641792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grpSp>
        <p:nvGrpSpPr>
          <p:cNvPr id="254" name="Group 254"/>
          <p:cNvGrpSpPr/>
          <p:nvPr/>
        </p:nvGrpSpPr>
        <p:grpSpPr>
          <a:xfrm>
            <a:off x="15036800" y="4267200"/>
            <a:ext cx="1612900" cy="6571935"/>
            <a:chOff x="0" y="0"/>
            <a:chExt cx="1612900" cy="6571934"/>
          </a:xfrm>
        </p:grpSpPr>
        <p:sp>
          <p:nvSpPr>
            <p:cNvPr id="252" name="Shape 252"/>
            <p:cNvSpPr/>
            <p:nvPr/>
          </p:nvSpPr>
          <p:spPr>
            <a:xfrm>
              <a:off x="99528" y="113092"/>
              <a:ext cx="1419553" cy="6458843"/>
            </a:xfrm>
            <a:custGeom>
              <a:avLst/>
              <a:gdLst/>
              <a:ahLst/>
              <a:cxnLst>
                <a:cxn ang="0">
                  <a:pos x="wd2" y="hd2"/>
                </a:cxn>
                <a:cxn ang="5400000">
                  <a:pos x="wd2" y="hd2"/>
                </a:cxn>
                <a:cxn ang="10800000">
                  <a:pos x="wd2" y="hd2"/>
                </a:cxn>
                <a:cxn ang="16200000">
                  <a:pos x="wd2" y="hd2"/>
                </a:cxn>
              </a:cxnLst>
              <a:rect l="0" t="0" r="r" b="b"/>
              <a:pathLst>
                <a:path w="21600" h="21600" extrusionOk="0">
                  <a:moveTo>
                    <a:pt x="0" y="34"/>
                  </a:moveTo>
                  <a:lnTo>
                    <a:pt x="0" y="19225"/>
                  </a:lnTo>
                  <a:cubicBezTo>
                    <a:pt x="0" y="20536"/>
                    <a:pt x="4835" y="21600"/>
                    <a:pt x="10800" y="21600"/>
                  </a:cubicBezTo>
                  <a:cubicBezTo>
                    <a:pt x="16765" y="21600"/>
                    <a:pt x="21600" y="20536"/>
                    <a:pt x="21600" y="19225"/>
                  </a:cubicBezTo>
                  <a:lnTo>
                    <a:pt x="21600" y="0"/>
                  </a:lnTo>
                  <a:cubicBezTo>
                    <a:pt x="15789" y="0"/>
                    <a:pt x="5105" y="34"/>
                    <a:pt x="0" y="34"/>
                  </a:cubicBezTo>
                  <a:close/>
                </a:path>
              </a:pathLst>
            </a:custGeom>
            <a:solidFill>
              <a:srgbClr val="C3D4E5"/>
            </a:solidFill>
            <a:ln w="25400" cap="flat">
              <a:noFill/>
              <a:miter lim="400000"/>
            </a:ln>
            <a:effectLst/>
          </p:spPr>
          <p:txBody>
            <a:bodyPr wrap="square" lIns="50800" tIns="50800" rIns="50800" bIns="50800" numCol="1" anchor="ctr">
              <a:noAutofit/>
            </a:bodyPr>
            <a:lstStyle/>
            <a:p>
              <a:pPr>
                <a:lnSpc>
                  <a:spcPct val="100000"/>
                </a:lnSpc>
                <a:spcBef>
                  <a:spcPts val="0"/>
                </a:spcBef>
              </a:pPr>
              <a:endParaRPr/>
            </a:p>
          </p:txBody>
        </p:sp>
        <p:sp>
          <p:nvSpPr>
            <p:cNvPr id="253" name="Shape 253"/>
            <p:cNvSpPr/>
            <p:nvPr/>
          </p:nvSpPr>
          <p:spPr>
            <a:xfrm>
              <a:off x="0" y="0"/>
              <a:ext cx="1612900" cy="177800"/>
            </a:xfrm>
            <a:prstGeom prst="roundRect">
              <a:avLst>
                <a:gd name="adj" fmla="val 39788"/>
              </a:avLst>
            </a:prstGeom>
            <a:solidFill>
              <a:srgbClr val="C3D4E5"/>
            </a:solidFill>
            <a:ln w="25400" cap="flat">
              <a:noFill/>
              <a:miter lim="400000"/>
            </a:ln>
            <a:effectLst>
              <a:outerShdw blurRad="12700" dist="50800" dir="5400000" rotWithShape="0">
                <a:srgbClr val="000000">
                  <a:alpha val="4000"/>
                </a:srgbClr>
              </a:outerShdw>
            </a:effectLst>
          </p:spPr>
          <p:txBody>
            <a:bodyPr wrap="square" lIns="50800" tIns="50800" rIns="50800" bIns="50800" numCol="1" anchor="ctr">
              <a:noAutofit/>
            </a:bodyPr>
            <a:lstStyle/>
            <a:p>
              <a:pPr>
                <a:lnSpc>
                  <a:spcPct val="100000"/>
                </a:lnSpc>
                <a:spcBef>
                  <a:spcPts val="0"/>
                </a:spcBef>
              </a:pPr>
              <a:endParaRPr/>
            </a:p>
          </p:txBody>
        </p:sp>
      </p:grpSp>
      <p:grpSp>
        <p:nvGrpSpPr>
          <p:cNvPr id="257" name="Group 257"/>
          <p:cNvGrpSpPr/>
          <p:nvPr/>
        </p:nvGrpSpPr>
        <p:grpSpPr>
          <a:xfrm>
            <a:off x="12179300" y="4267200"/>
            <a:ext cx="1612900" cy="6571935"/>
            <a:chOff x="0" y="0"/>
            <a:chExt cx="1612900" cy="6571934"/>
          </a:xfrm>
        </p:grpSpPr>
        <p:sp>
          <p:nvSpPr>
            <p:cNvPr id="255" name="Shape 255"/>
            <p:cNvSpPr/>
            <p:nvPr/>
          </p:nvSpPr>
          <p:spPr>
            <a:xfrm>
              <a:off x="99528" y="113092"/>
              <a:ext cx="1419553" cy="6458843"/>
            </a:xfrm>
            <a:custGeom>
              <a:avLst/>
              <a:gdLst/>
              <a:ahLst/>
              <a:cxnLst>
                <a:cxn ang="0">
                  <a:pos x="wd2" y="hd2"/>
                </a:cxn>
                <a:cxn ang="5400000">
                  <a:pos x="wd2" y="hd2"/>
                </a:cxn>
                <a:cxn ang="10800000">
                  <a:pos x="wd2" y="hd2"/>
                </a:cxn>
                <a:cxn ang="16200000">
                  <a:pos x="wd2" y="hd2"/>
                </a:cxn>
              </a:cxnLst>
              <a:rect l="0" t="0" r="r" b="b"/>
              <a:pathLst>
                <a:path w="21600" h="21600" extrusionOk="0">
                  <a:moveTo>
                    <a:pt x="0" y="34"/>
                  </a:moveTo>
                  <a:lnTo>
                    <a:pt x="0" y="19225"/>
                  </a:lnTo>
                  <a:cubicBezTo>
                    <a:pt x="0" y="20536"/>
                    <a:pt x="4835" y="21600"/>
                    <a:pt x="10800" y="21600"/>
                  </a:cubicBezTo>
                  <a:cubicBezTo>
                    <a:pt x="16765" y="21600"/>
                    <a:pt x="21600" y="20536"/>
                    <a:pt x="21600" y="19225"/>
                  </a:cubicBezTo>
                  <a:lnTo>
                    <a:pt x="21600" y="0"/>
                  </a:lnTo>
                  <a:cubicBezTo>
                    <a:pt x="15789" y="0"/>
                    <a:pt x="5105" y="34"/>
                    <a:pt x="0" y="34"/>
                  </a:cubicBezTo>
                  <a:close/>
                </a:path>
              </a:pathLst>
            </a:custGeom>
            <a:solidFill>
              <a:srgbClr val="C3D4E5"/>
            </a:solidFill>
            <a:ln w="25400" cap="flat">
              <a:noFill/>
              <a:miter lim="400000"/>
            </a:ln>
            <a:effectLst/>
          </p:spPr>
          <p:txBody>
            <a:bodyPr wrap="square" lIns="50800" tIns="50800" rIns="50800" bIns="50800" numCol="1" anchor="ctr">
              <a:noAutofit/>
            </a:bodyPr>
            <a:lstStyle/>
            <a:p>
              <a:pPr>
                <a:lnSpc>
                  <a:spcPct val="100000"/>
                </a:lnSpc>
                <a:spcBef>
                  <a:spcPts val="0"/>
                </a:spcBef>
              </a:pPr>
              <a:endParaRPr/>
            </a:p>
          </p:txBody>
        </p:sp>
        <p:sp>
          <p:nvSpPr>
            <p:cNvPr id="256" name="Shape 256"/>
            <p:cNvSpPr/>
            <p:nvPr/>
          </p:nvSpPr>
          <p:spPr>
            <a:xfrm>
              <a:off x="0" y="0"/>
              <a:ext cx="1612900" cy="177800"/>
            </a:xfrm>
            <a:prstGeom prst="roundRect">
              <a:avLst>
                <a:gd name="adj" fmla="val 39788"/>
              </a:avLst>
            </a:prstGeom>
            <a:solidFill>
              <a:srgbClr val="C3D4E5"/>
            </a:solidFill>
            <a:ln w="25400" cap="flat">
              <a:noFill/>
              <a:miter lim="400000"/>
            </a:ln>
            <a:effectLst>
              <a:outerShdw blurRad="12700" dist="50800" dir="5400000" rotWithShape="0">
                <a:srgbClr val="000000">
                  <a:alpha val="4000"/>
                </a:srgbClr>
              </a:outerShdw>
            </a:effectLst>
          </p:spPr>
          <p:txBody>
            <a:bodyPr wrap="square" lIns="50800" tIns="50800" rIns="50800" bIns="50800" numCol="1" anchor="ctr">
              <a:noAutofit/>
            </a:bodyPr>
            <a:lstStyle/>
            <a:p>
              <a:pPr>
                <a:lnSpc>
                  <a:spcPct val="100000"/>
                </a:lnSpc>
                <a:spcBef>
                  <a:spcPts val="0"/>
                </a:spcBef>
              </a:pPr>
              <a:endParaRPr/>
            </a:p>
          </p:txBody>
        </p:sp>
      </p:grpSp>
      <p:sp>
        <p:nvSpPr>
          <p:cNvPr id="258" name="Shape 258"/>
          <p:cNvSpPr/>
          <p:nvPr/>
        </p:nvSpPr>
        <p:spPr>
          <a:xfrm>
            <a:off x="12448381" y="11099601"/>
            <a:ext cx="1066801" cy="101601"/>
          </a:xfrm>
          <a:prstGeom prst="ellipse">
            <a:avLst/>
          </a:prstGeom>
          <a:solidFill>
            <a:srgbClr val="000000">
              <a:alpha val="6000"/>
            </a:srgbClr>
          </a:solidFill>
          <a:ln w="25400">
            <a:miter lim="400000"/>
          </a:ln>
        </p:spPr>
        <p:txBody>
          <a:bodyPr lIns="50800" tIns="50800" rIns="50800" bIns="50800" anchor="ctr"/>
          <a:lstStyle/>
          <a:p>
            <a:pPr>
              <a:lnSpc>
                <a:spcPct val="100000"/>
              </a:lnSpc>
              <a:spcBef>
                <a:spcPts val="0"/>
              </a:spcBef>
            </a:pPr>
            <a:endParaRPr/>
          </a:p>
        </p:txBody>
      </p:sp>
      <p:sp>
        <p:nvSpPr>
          <p:cNvPr id="259" name="Shape 259"/>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260" name="Shape 260"/>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261" name="Shape 261"/>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62" name="Shape 262"/>
          <p:cNvSpPr/>
          <p:nvPr/>
        </p:nvSpPr>
        <p:spPr>
          <a:xfrm>
            <a:off x="15305881" y="11099601"/>
            <a:ext cx="1066801" cy="101601"/>
          </a:xfrm>
          <a:prstGeom prst="ellipse">
            <a:avLst/>
          </a:prstGeom>
          <a:solidFill>
            <a:srgbClr val="000000">
              <a:alpha val="6000"/>
            </a:srgbClr>
          </a:solidFill>
          <a:ln w="25400">
            <a:miter lim="400000"/>
          </a:ln>
        </p:spPr>
        <p:txBody>
          <a:bodyPr lIns="50800" tIns="50800" rIns="50800" bIns="50800" anchor="ctr"/>
          <a:lstStyle/>
          <a:p>
            <a:pPr>
              <a:lnSpc>
                <a:spcPct val="100000"/>
              </a:lnSpc>
              <a:spcBef>
                <a:spcPts val="0"/>
              </a:spcBef>
            </a:pPr>
            <a:endParaRPr/>
          </a:p>
        </p:txBody>
      </p:sp>
      <p:grpSp>
        <p:nvGrpSpPr>
          <p:cNvPr id="265" name="Group 265"/>
          <p:cNvGrpSpPr/>
          <p:nvPr/>
        </p:nvGrpSpPr>
        <p:grpSpPr>
          <a:xfrm>
            <a:off x="9321800" y="4267200"/>
            <a:ext cx="1612900" cy="6571935"/>
            <a:chOff x="0" y="0"/>
            <a:chExt cx="1612900" cy="6571934"/>
          </a:xfrm>
        </p:grpSpPr>
        <p:sp>
          <p:nvSpPr>
            <p:cNvPr id="263" name="Shape 263"/>
            <p:cNvSpPr/>
            <p:nvPr/>
          </p:nvSpPr>
          <p:spPr>
            <a:xfrm>
              <a:off x="99528" y="113092"/>
              <a:ext cx="1419553" cy="6458843"/>
            </a:xfrm>
            <a:custGeom>
              <a:avLst/>
              <a:gdLst/>
              <a:ahLst/>
              <a:cxnLst>
                <a:cxn ang="0">
                  <a:pos x="wd2" y="hd2"/>
                </a:cxn>
                <a:cxn ang="5400000">
                  <a:pos x="wd2" y="hd2"/>
                </a:cxn>
                <a:cxn ang="10800000">
                  <a:pos x="wd2" y="hd2"/>
                </a:cxn>
                <a:cxn ang="16200000">
                  <a:pos x="wd2" y="hd2"/>
                </a:cxn>
              </a:cxnLst>
              <a:rect l="0" t="0" r="r" b="b"/>
              <a:pathLst>
                <a:path w="21600" h="21600" extrusionOk="0">
                  <a:moveTo>
                    <a:pt x="0" y="34"/>
                  </a:moveTo>
                  <a:lnTo>
                    <a:pt x="0" y="19225"/>
                  </a:lnTo>
                  <a:cubicBezTo>
                    <a:pt x="0" y="20536"/>
                    <a:pt x="4835" y="21600"/>
                    <a:pt x="10800" y="21600"/>
                  </a:cubicBezTo>
                  <a:cubicBezTo>
                    <a:pt x="16765" y="21600"/>
                    <a:pt x="21600" y="20536"/>
                    <a:pt x="21600" y="19225"/>
                  </a:cubicBezTo>
                  <a:lnTo>
                    <a:pt x="21600" y="0"/>
                  </a:lnTo>
                  <a:cubicBezTo>
                    <a:pt x="15789" y="0"/>
                    <a:pt x="5105" y="34"/>
                    <a:pt x="0" y="34"/>
                  </a:cubicBezTo>
                  <a:close/>
                </a:path>
              </a:pathLst>
            </a:custGeom>
            <a:solidFill>
              <a:srgbClr val="C3D4E5"/>
            </a:solidFill>
            <a:ln w="25400" cap="flat">
              <a:noFill/>
              <a:miter lim="400000"/>
            </a:ln>
            <a:effectLst/>
          </p:spPr>
          <p:txBody>
            <a:bodyPr wrap="square" lIns="50800" tIns="50800" rIns="50800" bIns="50800" numCol="1" anchor="ctr">
              <a:noAutofit/>
            </a:bodyPr>
            <a:lstStyle/>
            <a:p>
              <a:pPr>
                <a:lnSpc>
                  <a:spcPct val="100000"/>
                </a:lnSpc>
                <a:spcBef>
                  <a:spcPts val="0"/>
                </a:spcBef>
              </a:pPr>
              <a:endParaRPr/>
            </a:p>
          </p:txBody>
        </p:sp>
        <p:sp>
          <p:nvSpPr>
            <p:cNvPr id="264" name="Shape 264"/>
            <p:cNvSpPr/>
            <p:nvPr/>
          </p:nvSpPr>
          <p:spPr>
            <a:xfrm>
              <a:off x="0" y="0"/>
              <a:ext cx="1612900" cy="177800"/>
            </a:xfrm>
            <a:prstGeom prst="roundRect">
              <a:avLst>
                <a:gd name="adj" fmla="val 39788"/>
              </a:avLst>
            </a:prstGeom>
            <a:solidFill>
              <a:srgbClr val="C3D4E5"/>
            </a:solidFill>
            <a:ln w="25400" cap="flat">
              <a:noFill/>
              <a:miter lim="400000"/>
            </a:ln>
            <a:effectLst>
              <a:outerShdw blurRad="12700" dist="50800" dir="5400000" rotWithShape="0">
                <a:srgbClr val="000000">
                  <a:alpha val="4000"/>
                </a:srgbClr>
              </a:outerShdw>
            </a:effectLst>
          </p:spPr>
          <p:txBody>
            <a:bodyPr wrap="square" lIns="50800" tIns="50800" rIns="50800" bIns="50800" numCol="1" anchor="ctr">
              <a:noAutofit/>
            </a:bodyPr>
            <a:lstStyle/>
            <a:p>
              <a:pPr>
                <a:lnSpc>
                  <a:spcPct val="100000"/>
                </a:lnSpc>
                <a:spcBef>
                  <a:spcPts val="0"/>
                </a:spcBef>
              </a:pPr>
              <a:endParaRPr/>
            </a:p>
          </p:txBody>
        </p:sp>
      </p:grpSp>
      <p:sp>
        <p:nvSpPr>
          <p:cNvPr id="266" name="Shape 266"/>
          <p:cNvSpPr/>
          <p:nvPr/>
        </p:nvSpPr>
        <p:spPr>
          <a:xfrm>
            <a:off x="9590881" y="11099601"/>
            <a:ext cx="1066801" cy="101601"/>
          </a:xfrm>
          <a:prstGeom prst="ellipse">
            <a:avLst/>
          </a:prstGeom>
          <a:solidFill>
            <a:srgbClr val="000000">
              <a:alpha val="6000"/>
            </a:srgbClr>
          </a:solidFill>
          <a:ln w="25400">
            <a:miter lim="400000"/>
          </a:ln>
        </p:spPr>
        <p:txBody>
          <a:bodyPr lIns="50800" tIns="50800" rIns="50800" bIns="50800" anchor="ctr"/>
          <a:lstStyle/>
          <a:p>
            <a:pPr>
              <a:lnSpc>
                <a:spcPct val="100000"/>
              </a:lnSpc>
              <a:spcBef>
                <a:spcPts val="0"/>
              </a:spcBef>
            </a:pPr>
            <a:endParaRPr/>
          </a:p>
        </p:txBody>
      </p:sp>
      <p:sp>
        <p:nvSpPr>
          <p:cNvPr id="267" name="Shape 267"/>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268" name="Shape 268"/>
          <p:cNvSpPr/>
          <p:nvPr/>
        </p:nvSpPr>
        <p:spPr>
          <a:xfrm>
            <a:off x="6502400" y="51435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69" name="Shape 269"/>
          <p:cNvSpPr/>
          <p:nvPr/>
        </p:nvSpPr>
        <p:spPr>
          <a:xfrm>
            <a:off x="6502400" y="67818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0" name="Shape 270"/>
          <p:cNvSpPr/>
          <p:nvPr/>
        </p:nvSpPr>
        <p:spPr>
          <a:xfrm>
            <a:off x="6502400" y="84328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1" name="Shape 271"/>
          <p:cNvSpPr/>
          <p:nvPr/>
        </p:nvSpPr>
        <p:spPr>
          <a:xfrm>
            <a:off x="9524501" y="7327900"/>
            <a:ext cx="1217374" cy="5334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2" name="Shape 272"/>
          <p:cNvSpPr/>
          <p:nvPr/>
        </p:nvSpPr>
        <p:spPr>
          <a:xfrm>
            <a:off x="9524501" y="9461500"/>
            <a:ext cx="1217374" cy="5334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3" name="Shape 273"/>
          <p:cNvSpPr/>
          <p:nvPr/>
        </p:nvSpPr>
        <p:spPr>
          <a:xfrm>
            <a:off x="9524501" y="57277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74" name="Shape 274"/>
          <p:cNvSpPr/>
          <p:nvPr/>
        </p:nvSpPr>
        <p:spPr>
          <a:xfrm>
            <a:off x="9522674" y="9982797"/>
            <a:ext cx="1219201" cy="735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577"/>
                </a:lnTo>
                <a:cubicBezTo>
                  <a:pt x="0" y="13976"/>
                  <a:pt x="4836" y="21600"/>
                  <a:pt x="10800" y="21600"/>
                </a:cubicBezTo>
                <a:cubicBezTo>
                  <a:pt x="16764" y="21600"/>
                  <a:pt x="21600" y="13976"/>
                  <a:pt x="21600" y="4577"/>
                </a:cubicBezTo>
                <a:lnTo>
                  <a:pt x="21600" y="0"/>
                </a:lnTo>
                <a:cubicBezTo>
                  <a:pt x="21600" y="0"/>
                  <a:pt x="0" y="0"/>
                  <a:pt x="0" y="0"/>
                </a:cubicBezTo>
                <a:close/>
              </a:path>
            </a:pathLst>
          </a:cu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5" name="Shape 275"/>
          <p:cNvSpPr/>
          <p:nvPr/>
        </p:nvSpPr>
        <p:spPr>
          <a:xfrm>
            <a:off x="9524501" y="62611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76" name="Shape 276"/>
          <p:cNvSpPr/>
          <p:nvPr/>
        </p:nvSpPr>
        <p:spPr>
          <a:xfrm>
            <a:off x="9524501" y="7861300"/>
            <a:ext cx="1217374" cy="5334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7" name="Shape 277"/>
          <p:cNvSpPr/>
          <p:nvPr/>
        </p:nvSpPr>
        <p:spPr>
          <a:xfrm>
            <a:off x="9524501" y="51943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78" name="Shape 278"/>
          <p:cNvSpPr/>
          <p:nvPr/>
        </p:nvSpPr>
        <p:spPr>
          <a:xfrm>
            <a:off x="9524501" y="8394700"/>
            <a:ext cx="1217374" cy="5334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79" name="Shape 279"/>
          <p:cNvSpPr/>
          <p:nvPr/>
        </p:nvSpPr>
        <p:spPr>
          <a:xfrm>
            <a:off x="9524501" y="8928100"/>
            <a:ext cx="1217374" cy="5334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80" name="Shape 280"/>
          <p:cNvSpPr/>
          <p:nvPr/>
        </p:nvSpPr>
        <p:spPr>
          <a:xfrm>
            <a:off x="9524501" y="67945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81" name="Shape 281"/>
          <p:cNvSpPr/>
          <p:nvPr/>
        </p:nvSpPr>
        <p:spPr>
          <a:xfrm>
            <a:off x="12382001" y="73279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2" name="Shape 282"/>
          <p:cNvSpPr/>
          <p:nvPr/>
        </p:nvSpPr>
        <p:spPr>
          <a:xfrm>
            <a:off x="12382001" y="94615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3" name="Shape 283"/>
          <p:cNvSpPr/>
          <p:nvPr/>
        </p:nvSpPr>
        <p:spPr>
          <a:xfrm>
            <a:off x="12382001" y="57277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4" name="Shape 284"/>
          <p:cNvSpPr/>
          <p:nvPr/>
        </p:nvSpPr>
        <p:spPr>
          <a:xfrm>
            <a:off x="12380174" y="9982797"/>
            <a:ext cx="1219201" cy="735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577"/>
                </a:lnTo>
                <a:cubicBezTo>
                  <a:pt x="0" y="13976"/>
                  <a:pt x="4836" y="21600"/>
                  <a:pt x="10800" y="21600"/>
                </a:cubicBezTo>
                <a:cubicBezTo>
                  <a:pt x="16764" y="21600"/>
                  <a:pt x="21600" y="13976"/>
                  <a:pt x="21600" y="4577"/>
                </a:cubicBezTo>
                <a:lnTo>
                  <a:pt x="21600" y="0"/>
                </a:lnTo>
                <a:cubicBezTo>
                  <a:pt x="21600" y="0"/>
                  <a:pt x="0" y="0"/>
                  <a:pt x="0" y="0"/>
                </a:cubicBezTo>
                <a:close/>
              </a:path>
            </a:pathLst>
          </a:cu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5" name="Shape 285"/>
          <p:cNvSpPr/>
          <p:nvPr/>
        </p:nvSpPr>
        <p:spPr>
          <a:xfrm>
            <a:off x="12382001" y="62611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6" name="Shape 286"/>
          <p:cNvSpPr/>
          <p:nvPr/>
        </p:nvSpPr>
        <p:spPr>
          <a:xfrm>
            <a:off x="12382001" y="78613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7" name="Shape 287"/>
          <p:cNvSpPr/>
          <p:nvPr/>
        </p:nvSpPr>
        <p:spPr>
          <a:xfrm>
            <a:off x="12382001" y="51943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88" name="Shape 288"/>
          <p:cNvSpPr/>
          <p:nvPr/>
        </p:nvSpPr>
        <p:spPr>
          <a:xfrm>
            <a:off x="12382001" y="83947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89" name="Shape 289"/>
          <p:cNvSpPr/>
          <p:nvPr/>
        </p:nvSpPr>
        <p:spPr>
          <a:xfrm>
            <a:off x="12382001" y="89281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90" name="Shape 290"/>
          <p:cNvSpPr/>
          <p:nvPr/>
        </p:nvSpPr>
        <p:spPr>
          <a:xfrm>
            <a:off x="12382001" y="6794500"/>
            <a:ext cx="1217374" cy="533400"/>
          </a:xfrm>
          <a:prstGeom prst="rect">
            <a:avLst/>
          </a:prstGeom>
          <a:solidFill>
            <a:srgbClr val="CAE469"/>
          </a:solidFill>
          <a:ln w="25400">
            <a:miter lim="400000"/>
          </a:ln>
        </p:spPr>
        <p:txBody>
          <a:bodyPr lIns="50800" tIns="50800" rIns="50800" bIns="50800" anchor="ctr"/>
          <a:lstStyle/>
          <a:p>
            <a:pPr>
              <a:lnSpc>
                <a:spcPct val="100000"/>
              </a:lnSpc>
              <a:spcBef>
                <a:spcPts val="0"/>
              </a:spcBef>
            </a:pPr>
            <a:endParaRPr/>
          </a:p>
        </p:txBody>
      </p:sp>
      <p:sp>
        <p:nvSpPr>
          <p:cNvPr id="291" name="Shape 291"/>
          <p:cNvSpPr/>
          <p:nvPr/>
        </p:nvSpPr>
        <p:spPr>
          <a:xfrm>
            <a:off x="15239500" y="73279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292" name="Shape 292"/>
          <p:cNvSpPr/>
          <p:nvPr/>
        </p:nvSpPr>
        <p:spPr>
          <a:xfrm>
            <a:off x="15239500" y="94615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293" name="Shape 293"/>
          <p:cNvSpPr/>
          <p:nvPr/>
        </p:nvSpPr>
        <p:spPr>
          <a:xfrm>
            <a:off x="15239500" y="57277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94" name="Shape 294"/>
          <p:cNvSpPr/>
          <p:nvPr/>
        </p:nvSpPr>
        <p:spPr>
          <a:xfrm>
            <a:off x="15237674" y="9982797"/>
            <a:ext cx="1219201" cy="7353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4577"/>
                </a:lnTo>
                <a:cubicBezTo>
                  <a:pt x="0" y="13976"/>
                  <a:pt x="4836" y="21600"/>
                  <a:pt x="10800" y="21600"/>
                </a:cubicBezTo>
                <a:cubicBezTo>
                  <a:pt x="16764" y="21600"/>
                  <a:pt x="21600" y="13976"/>
                  <a:pt x="21600" y="4577"/>
                </a:cubicBezTo>
                <a:lnTo>
                  <a:pt x="21600" y="0"/>
                </a:lnTo>
                <a:cubicBezTo>
                  <a:pt x="21600" y="0"/>
                  <a:pt x="0" y="0"/>
                  <a:pt x="0" y="0"/>
                </a:cubicBezTo>
                <a:close/>
              </a:path>
            </a:pathLst>
          </a:cu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295" name="Shape 295"/>
          <p:cNvSpPr/>
          <p:nvPr/>
        </p:nvSpPr>
        <p:spPr>
          <a:xfrm>
            <a:off x="15239500" y="62611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96" name="Shape 296"/>
          <p:cNvSpPr/>
          <p:nvPr/>
        </p:nvSpPr>
        <p:spPr>
          <a:xfrm>
            <a:off x="15239500" y="78613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297" name="Shape 297"/>
          <p:cNvSpPr/>
          <p:nvPr/>
        </p:nvSpPr>
        <p:spPr>
          <a:xfrm>
            <a:off x="15239500" y="5194300"/>
            <a:ext cx="1217374" cy="533400"/>
          </a:xfrm>
          <a:prstGeom prst="rect">
            <a:avLst/>
          </a:prstGeom>
          <a:solidFill>
            <a:srgbClr val="C3D4E5"/>
          </a:solidFill>
          <a:ln w="25400">
            <a:miter lim="400000"/>
          </a:ln>
        </p:spPr>
        <p:txBody>
          <a:bodyPr lIns="50800" tIns="50800" rIns="50800" bIns="50800" anchor="ctr"/>
          <a:lstStyle/>
          <a:p>
            <a:pPr>
              <a:lnSpc>
                <a:spcPct val="100000"/>
              </a:lnSpc>
              <a:spcBef>
                <a:spcPts val="0"/>
              </a:spcBef>
            </a:pPr>
            <a:endParaRPr/>
          </a:p>
        </p:txBody>
      </p:sp>
      <p:sp>
        <p:nvSpPr>
          <p:cNvPr id="298" name="Shape 298"/>
          <p:cNvSpPr/>
          <p:nvPr/>
        </p:nvSpPr>
        <p:spPr>
          <a:xfrm>
            <a:off x="15239500" y="83947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299" name="Shape 299"/>
          <p:cNvSpPr/>
          <p:nvPr/>
        </p:nvSpPr>
        <p:spPr>
          <a:xfrm>
            <a:off x="15239500" y="89281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300" name="Shape 300"/>
          <p:cNvSpPr/>
          <p:nvPr/>
        </p:nvSpPr>
        <p:spPr>
          <a:xfrm>
            <a:off x="15239500" y="6794500"/>
            <a:ext cx="1217374" cy="5334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301" name="Shape 301"/>
          <p:cNvSpPr>
            <a:spLocks noGrp="1"/>
          </p:cNvSpPr>
          <p:nvPr>
            <p:ph type="body" sz="quarter" idx="13"/>
          </p:nvPr>
        </p:nvSpPr>
        <p:spPr>
          <a:xfrm>
            <a:off x="1478479" y="4546600"/>
            <a:ext cx="4649811" cy="330200"/>
          </a:xfrm>
          <a:prstGeom prst="rect">
            <a:avLst/>
          </a:prstGeom>
        </p:spPr>
        <p:txBody>
          <a:bodyPr anchor="b"/>
          <a:lstStyle>
            <a:lvl1pPr algn="r" defTabSz="792479">
              <a:spcBef>
                <a:spcPts val="2500"/>
              </a:spcBef>
              <a:buClrTx/>
              <a:defRPr sz="2496" spc="124">
                <a:solidFill>
                  <a:srgbClr val="363636"/>
                </a:solidFill>
              </a:defRPr>
            </a:lvl1pPr>
          </a:lstStyle>
          <a:p>
            <a:r>
              <a:t>Elit Parturient Fusce</a:t>
            </a:r>
          </a:p>
        </p:txBody>
      </p:sp>
      <p:sp>
        <p:nvSpPr>
          <p:cNvPr id="302" name="Shape 302"/>
          <p:cNvSpPr>
            <a:spLocks noGrp="1"/>
          </p:cNvSpPr>
          <p:nvPr>
            <p:ph type="body" sz="quarter" idx="14"/>
          </p:nvPr>
        </p:nvSpPr>
        <p:spPr>
          <a:xfrm>
            <a:off x="15142604" y="3187898"/>
            <a:ext cx="1423478" cy="711201"/>
          </a:xfrm>
          <a:prstGeom prst="rect">
            <a:avLst/>
          </a:prstGeom>
        </p:spPr>
        <p:txBody>
          <a:bodyPr anchor="b"/>
          <a:lstStyle>
            <a:lvl1pPr defTabSz="808990">
              <a:spcBef>
                <a:spcPts val="2600"/>
              </a:spcBef>
              <a:buClrTx/>
              <a:defRPr sz="5488" spc="274">
                <a:solidFill>
                  <a:srgbClr val="76A4D2"/>
                </a:solidFill>
              </a:defRPr>
            </a:lvl1pPr>
          </a:lstStyle>
          <a:p>
            <a:r>
              <a:t>70%</a:t>
            </a:r>
          </a:p>
        </p:txBody>
      </p:sp>
      <p:sp>
        <p:nvSpPr>
          <p:cNvPr id="303" name="Shape 303"/>
          <p:cNvSpPr>
            <a:spLocks noGrp="1"/>
          </p:cNvSpPr>
          <p:nvPr>
            <p:ph type="body" sz="quarter" idx="15"/>
          </p:nvPr>
        </p:nvSpPr>
        <p:spPr>
          <a:xfrm>
            <a:off x="12274911" y="3187898"/>
            <a:ext cx="1423479" cy="711201"/>
          </a:xfrm>
          <a:prstGeom prst="rect">
            <a:avLst/>
          </a:prstGeom>
        </p:spPr>
        <p:txBody>
          <a:bodyPr anchor="b"/>
          <a:lstStyle>
            <a:lvl1pPr algn="r" defTabSz="808990">
              <a:spcBef>
                <a:spcPts val="2600"/>
              </a:spcBef>
              <a:buClrTx/>
              <a:defRPr sz="5488" spc="274">
                <a:solidFill>
                  <a:srgbClr val="9EBF26"/>
                </a:solidFill>
              </a:defRPr>
            </a:lvl1pPr>
          </a:lstStyle>
          <a:p>
            <a:r>
              <a:t>90%</a:t>
            </a:r>
          </a:p>
        </p:txBody>
      </p:sp>
      <p:sp>
        <p:nvSpPr>
          <p:cNvPr id="304" name="Shape 304"/>
          <p:cNvSpPr>
            <a:spLocks noGrp="1"/>
          </p:cNvSpPr>
          <p:nvPr>
            <p:ph type="body" sz="quarter" idx="16"/>
          </p:nvPr>
        </p:nvSpPr>
        <p:spPr>
          <a:xfrm>
            <a:off x="9425624" y="3187898"/>
            <a:ext cx="1423478" cy="711201"/>
          </a:xfrm>
          <a:prstGeom prst="rect">
            <a:avLst/>
          </a:prstGeom>
        </p:spPr>
        <p:txBody>
          <a:bodyPr anchor="b"/>
          <a:lstStyle>
            <a:lvl1pPr defTabSz="808990">
              <a:spcBef>
                <a:spcPts val="2600"/>
              </a:spcBef>
              <a:buClrTx/>
              <a:defRPr sz="5488" spc="274">
                <a:solidFill>
                  <a:srgbClr val="D8796E"/>
                </a:solidFill>
              </a:defRPr>
            </a:lvl1pPr>
          </a:lstStyle>
          <a:p>
            <a:r>
              <a:t>60%</a:t>
            </a:r>
          </a:p>
        </p:txBody>
      </p:sp>
      <p:sp>
        <p:nvSpPr>
          <p:cNvPr id="305" name="Shape 305"/>
          <p:cNvSpPr>
            <a:spLocks noGrp="1"/>
          </p:cNvSpPr>
          <p:nvPr>
            <p:ph type="body" sz="quarter" idx="17"/>
          </p:nvPr>
        </p:nvSpPr>
        <p:spPr>
          <a:xfrm>
            <a:off x="1478479" y="6197600"/>
            <a:ext cx="4649811" cy="330200"/>
          </a:xfrm>
          <a:prstGeom prst="rect">
            <a:avLst/>
          </a:prstGeom>
        </p:spPr>
        <p:txBody>
          <a:bodyPr anchor="b"/>
          <a:lstStyle>
            <a:lvl1pPr algn="r" defTabSz="792479">
              <a:spcBef>
                <a:spcPts val="2500"/>
              </a:spcBef>
              <a:buClrTx/>
              <a:defRPr sz="2496" spc="124">
                <a:solidFill>
                  <a:srgbClr val="363636"/>
                </a:solidFill>
              </a:defRPr>
            </a:lvl1pPr>
          </a:lstStyle>
          <a:p>
            <a:r>
              <a:t>dolor sit amet</a:t>
            </a:r>
          </a:p>
        </p:txBody>
      </p:sp>
      <p:sp>
        <p:nvSpPr>
          <p:cNvPr id="306" name="Shape 306"/>
          <p:cNvSpPr>
            <a:spLocks noGrp="1"/>
          </p:cNvSpPr>
          <p:nvPr>
            <p:ph type="body" sz="quarter" idx="18"/>
          </p:nvPr>
        </p:nvSpPr>
        <p:spPr>
          <a:xfrm>
            <a:off x="1478479" y="7835900"/>
            <a:ext cx="4649811" cy="330200"/>
          </a:xfrm>
          <a:prstGeom prst="rect">
            <a:avLst/>
          </a:prstGeom>
        </p:spPr>
        <p:txBody>
          <a:bodyPr anchor="b"/>
          <a:lstStyle>
            <a:lvl1pPr algn="r" defTabSz="792479">
              <a:spcBef>
                <a:spcPts val="2500"/>
              </a:spcBef>
              <a:buClrTx/>
              <a:defRPr sz="2496" spc="124">
                <a:solidFill>
                  <a:srgbClr val="363636"/>
                </a:solidFill>
              </a:defRPr>
            </a:lvl1pPr>
          </a:lstStyle>
          <a:p>
            <a:r>
              <a:t>Mattis</a:t>
            </a:r>
          </a:p>
        </p:txBody>
      </p:sp>
      <p:sp>
        <p:nvSpPr>
          <p:cNvPr id="307" name="Shape 307"/>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Resume">
    <p:spTree>
      <p:nvGrpSpPr>
        <p:cNvPr id="1" name=""/>
        <p:cNvGrpSpPr/>
        <p:nvPr/>
      </p:nvGrpSpPr>
      <p:grpSpPr>
        <a:xfrm>
          <a:off x="0" y="0"/>
          <a:ext cx="0" cy="0"/>
          <a:chOff x="0" y="0"/>
          <a:chExt cx="0" cy="0"/>
        </a:xfrm>
      </p:grpSpPr>
      <p:sp>
        <p:nvSpPr>
          <p:cNvPr id="314" name="Shape 314"/>
          <p:cNvSpPr/>
          <p:nvPr/>
        </p:nvSpPr>
        <p:spPr>
          <a:xfrm>
            <a:off x="4686300" y="3594100"/>
            <a:ext cx="5876582"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15" name="Shape 315"/>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16" name="Shape 316"/>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17" name="Shape 317"/>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318" name="Shape 318"/>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19" name="Shape 319"/>
          <p:cNvSpPr/>
          <p:nvPr/>
        </p:nvSpPr>
        <p:spPr>
          <a:xfrm>
            <a:off x="6502400" y="35052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320" name="Shape 320"/>
          <p:cNvSpPr>
            <a:spLocks noGrp="1"/>
          </p:cNvSpPr>
          <p:nvPr>
            <p:ph type="body" sz="quarter" idx="13"/>
          </p:nvPr>
        </p:nvSpPr>
        <p:spPr>
          <a:xfrm>
            <a:off x="1478479" y="2908300"/>
            <a:ext cx="4648201" cy="330200"/>
          </a:xfrm>
          <a:prstGeom prst="rect">
            <a:avLst/>
          </a:prstGeom>
        </p:spPr>
        <p:txBody>
          <a:bodyPr anchor="b"/>
          <a:lstStyle>
            <a:lvl1pPr algn="r" defTabSz="792479">
              <a:spcBef>
                <a:spcPts val="3500"/>
              </a:spcBef>
              <a:buClrTx/>
              <a:defRPr sz="2496" spc="124">
                <a:solidFill>
                  <a:srgbClr val="363636"/>
                </a:solidFill>
              </a:defRPr>
            </a:lvl1pPr>
          </a:lstStyle>
          <a:p>
            <a:r>
              <a:t>Name surname</a:t>
            </a:r>
          </a:p>
        </p:txBody>
      </p:sp>
      <p:sp>
        <p:nvSpPr>
          <p:cNvPr id="321" name="Shape 321"/>
          <p:cNvSpPr>
            <a:spLocks noGrp="1"/>
          </p:cNvSpPr>
          <p:nvPr>
            <p:ph type="body" sz="quarter" idx="14"/>
          </p:nvPr>
        </p:nvSpPr>
        <p:spPr>
          <a:xfrm>
            <a:off x="1478479" y="5829300"/>
            <a:ext cx="4648201" cy="330200"/>
          </a:xfrm>
          <a:prstGeom prst="rect">
            <a:avLst/>
          </a:prstGeom>
        </p:spPr>
        <p:txBody>
          <a:bodyPr/>
          <a:lstStyle>
            <a:lvl1pPr algn="r" defTabSz="792479">
              <a:spcBef>
                <a:spcPts val="3500"/>
              </a:spcBef>
              <a:buClrTx/>
              <a:defRPr sz="2496" spc="124">
                <a:solidFill>
                  <a:srgbClr val="D8796E"/>
                </a:solidFill>
              </a:defRPr>
            </a:lvl1pPr>
          </a:lstStyle>
          <a:p>
            <a:r>
              <a:t>1997</a:t>
            </a:r>
          </a:p>
        </p:txBody>
      </p:sp>
      <p:sp>
        <p:nvSpPr>
          <p:cNvPr id="322" name="Shape 322"/>
          <p:cNvSpPr>
            <a:spLocks noGrp="1"/>
          </p:cNvSpPr>
          <p:nvPr>
            <p:ph type="body" sz="quarter" idx="15"/>
          </p:nvPr>
        </p:nvSpPr>
        <p:spPr>
          <a:xfrm>
            <a:off x="1478479" y="8280400"/>
            <a:ext cx="4648201" cy="330200"/>
          </a:xfrm>
          <a:prstGeom prst="rect">
            <a:avLst/>
          </a:prstGeom>
        </p:spPr>
        <p:txBody>
          <a:bodyPr/>
          <a:lstStyle>
            <a:lvl1pPr algn="r" defTabSz="792479">
              <a:spcBef>
                <a:spcPts val="3500"/>
              </a:spcBef>
              <a:buClrTx/>
              <a:defRPr sz="2496" spc="124">
                <a:solidFill>
                  <a:srgbClr val="D8796E"/>
                </a:solidFill>
              </a:defRPr>
            </a:lvl1pPr>
          </a:lstStyle>
          <a:p>
            <a:r>
              <a:t>2005</a:t>
            </a:r>
          </a:p>
        </p:txBody>
      </p:sp>
      <p:sp>
        <p:nvSpPr>
          <p:cNvPr id="323" name="Shape 323"/>
          <p:cNvSpPr>
            <a:spLocks noGrp="1"/>
          </p:cNvSpPr>
          <p:nvPr>
            <p:ph type="body" sz="half" idx="1"/>
          </p:nvPr>
        </p:nvSpPr>
        <p:spPr>
          <a:xfrm>
            <a:off x="7073900" y="3987800"/>
            <a:ext cx="15836900" cy="8102600"/>
          </a:xfrm>
          <a:prstGeom prst="rect">
            <a:avLst/>
          </a:prstGeom>
        </p:spPr>
        <p:txBody>
          <a:bodyPr/>
          <a:lstStyle>
            <a:lvl1pPr algn="l">
              <a:lnSpc>
                <a:spcPct val="140000"/>
              </a:lnSpc>
              <a:buClrTx/>
              <a:defRPr sz="3600" cap="none" spc="-72"/>
            </a:lvl1pPr>
            <a:lvl2pPr algn="l">
              <a:lnSpc>
                <a:spcPct val="140000"/>
              </a:lnSpc>
              <a:buClrTx/>
              <a:defRPr sz="3600" cap="none" spc="-72"/>
            </a:lvl2pPr>
            <a:lvl3pPr algn="l">
              <a:lnSpc>
                <a:spcPct val="140000"/>
              </a:lnSpc>
              <a:buClrTx/>
              <a:defRPr sz="3600" cap="none" spc="-72"/>
            </a:lvl3pPr>
            <a:lvl4pPr algn="l">
              <a:lnSpc>
                <a:spcPct val="140000"/>
              </a:lnSpc>
              <a:buClrTx/>
              <a:defRPr sz="3600" cap="none" spc="-72"/>
            </a:lvl4pPr>
            <a:lvl5pPr algn="l">
              <a:lnSpc>
                <a:spcPct val="140000"/>
              </a:lnSpc>
              <a:buClrTx/>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Ring Chart">
    <p:spTree>
      <p:nvGrpSpPr>
        <p:cNvPr id="1" name=""/>
        <p:cNvGrpSpPr/>
        <p:nvPr/>
      </p:nvGrpSpPr>
      <p:grpSpPr>
        <a:xfrm>
          <a:off x="0" y="0"/>
          <a:ext cx="0" cy="0"/>
          <a:chOff x="0" y="0"/>
          <a:chExt cx="0" cy="0"/>
        </a:xfrm>
      </p:grpSpPr>
      <p:sp>
        <p:nvSpPr>
          <p:cNvPr id="331" name="Shape 331"/>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32" name="Shape 332"/>
          <p:cNvSpPr/>
          <p:nvPr/>
        </p:nvSpPr>
        <p:spPr>
          <a:xfrm>
            <a:off x="-12700" y="1281726"/>
            <a:ext cx="6606358" cy="71"/>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33" name="Shape 333"/>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34" name="Shape 334"/>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35" name="Shape 335"/>
          <p:cNvSpPr/>
          <p:nvPr/>
        </p:nvSpPr>
        <p:spPr>
          <a:xfrm>
            <a:off x="1779270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336" name="Shape 336"/>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37" name="Shape 337"/>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338" name="Shape 338"/>
          <p:cNvSpPr/>
          <p:nvPr/>
        </p:nvSpPr>
        <p:spPr>
          <a:xfrm>
            <a:off x="17777642" y="12464472"/>
            <a:ext cx="6606358" cy="72"/>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grpSp>
        <p:nvGrpSpPr>
          <p:cNvPr id="341" name="Group 341"/>
          <p:cNvGrpSpPr/>
          <p:nvPr/>
        </p:nvGrpSpPr>
        <p:grpSpPr>
          <a:xfrm rot="18900000">
            <a:off x="8690900" y="3355775"/>
            <a:ext cx="7010401" cy="7010401"/>
            <a:chOff x="0" y="0"/>
            <a:chExt cx="7010400" cy="7010400"/>
          </a:xfrm>
        </p:grpSpPr>
        <p:graphicFrame>
          <p:nvGraphicFramePr>
            <p:cNvPr id="339" name="Chart 339"/>
            <p:cNvGraphicFramePr/>
            <p:nvPr/>
          </p:nvGraphicFramePr>
          <p:xfrm>
            <a:off x="0" y="0"/>
            <a:ext cx="7010400" cy="7010400"/>
          </p:xfrm>
          <a:graphic>
            <a:graphicData uri="http://schemas.openxmlformats.org/drawingml/2006/chart">
              <c:chart xmlns:c="http://schemas.openxmlformats.org/drawingml/2006/chart" xmlns:r="http://schemas.openxmlformats.org/officeDocument/2006/relationships" r:id="rId2"/>
            </a:graphicData>
          </a:graphic>
        </p:graphicFrame>
        <p:sp>
          <p:nvSpPr>
            <p:cNvPr id="340" name="Shape 340"/>
            <p:cNvSpPr/>
            <p:nvPr/>
          </p:nvSpPr>
          <p:spPr>
            <a:xfrm>
              <a:off x="336819" y="345238"/>
              <a:ext cx="6358724" cy="6358723"/>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grpSp>
        <p:nvGrpSpPr>
          <p:cNvPr id="344" name="Group 344"/>
          <p:cNvGrpSpPr/>
          <p:nvPr/>
        </p:nvGrpSpPr>
        <p:grpSpPr>
          <a:xfrm rot="18900000">
            <a:off x="9279932" y="3945930"/>
            <a:ext cx="5842001" cy="5842001"/>
            <a:chOff x="0" y="0"/>
            <a:chExt cx="5842000" cy="5842000"/>
          </a:xfrm>
        </p:grpSpPr>
        <p:graphicFrame>
          <p:nvGraphicFramePr>
            <p:cNvPr id="342" name="Chart 342"/>
            <p:cNvGraphicFramePr/>
            <p:nvPr/>
          </p:nvGraphicFramePr>
          <p:xfrm>
            <a:off x="0" y="0"/>
            <a:ext cx="5842000" cy="5842000"/>
          </p:xfrm>
          <a:graphic>
            <a:graphicData uri="http://schemas.openxmlformats.org/drawingml/2006/chart">
              <c:chart xmlns:c="http://schemas.openxmlformats.org/drawingml/2006/chart" xmlns:r="http://schemas.openxmlformats.org/officeDocument/2006/relationships" r:id="rId3"/>
            </a:graphicData>
          </a:graphic>
        </p:graphicFrame>
        <p:sp>
          <p:nvSpPr>
            <p:cNvPr id="343" name="Shape 343"/>
            <p:cNvSpPr/>
            <p:nvPr/>
          </p:nvSpPr>
          <p:spPr>
            <a:xfrm>
              <a:off x="339512" y="339516"/>
              <a:ext cx="5182164" cy="5182162"/>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grpSp>
        <p:nvGrpSpPr>
          <p:cNvPr id="347" name="Group 347"/>
          <p:cNvGrpSpPr/>
          <p:nvPr/>
        </p:nvGrpSpPr>
        <p:grpSpPr>
          <a:xfrm rot="18900000">
            <a:off x="9838729" y="4504728"/>
            <a:ext cx="4724401" cy="4724401"/>
            <a:chOff x="0" y="0"/>
            <a:chExt cx="4724400" cy="4724400"/>
          </a:xfrm>
        </p:grpSpPr>
        <p:graphicFrame>
          <p:nvGraphicFramePr>
            <p:cNvPr id="345" name="Chart 345"/>
            <p:cNvGraphicFramePr/>
            <p:nvPr/>
          </p:nvGraphicFramePr>
          <p:xfrm>
            <a:off x="0" y="0"/>
            <a:ext cx="4724400" cy="4724400"/>
          </p:xfrm>
          <a:graphic>
            <a:graphicData uri="http://schemas.openxmlformats.org/drawingml/2006/chart">
              <c:chart xmlns:c="http://schemas.openxmlformats.org/drawingml/2006/chart" xmlns:r="http://schemas.openxmlformats.org/officeDocument/2006/relationships" r:id="rId4"/>
            </a:graphicData>
          </a:graphic>
        </p:graphicFrame>
        <p:sp>
          <p:nvSpPr>
            <p:cNvPr id="346" name="Shape 346"/>
            <p:cNvSpPr/>
            <p:nvPr/>
          </p:nvSpPr>
          <p:spPr>
            <a:xfrm>
              <a:off x="356488" y="356489"/>
              <a:ext cx="4026335" cy="4026335"/>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sp>
        <p:nvSpPr>
          <p:cNvPr id="348" name="Shape 348"/>
          <p:cNvSpPr/>
          <p:nvPr/>
        </p:nvSpPr>
        <p:spPr>
          <a:xfrm>
            <a:off x="6594809" y="1274392"/>
            <a:ext cx="11214366" cy="11214605"/>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49" name="Shape 349"/>
          <p:cNvSpPr>
            <a:spLocks noGrp="1"/>
          </p:cNvSpPr>
          <p:nvPr>
            <p:ph type="body" sz="quarter" idx="13"/>
          </p:nvPr>
        </p:nvSpPr>
        <p:spPr>
          <a:xfrm>
            <a:off x="18288000" y="11557000"/>
            <a:ext cx="4648201" cy="330200"/>
          </a:xfrm>
          <a:prstGeom prst="rect">
            <a:avLst/>
          </a:prstGeom>
        </p:spPr>
        <p:txBody>
          <a:bodyPr/>
          <a:lstStyle>
            <a:lvl1pPr algn="l" defTabSz="792479">
              <a:spcBef>
                <a:spcPts val="2500"/>
              </a:spcBef>
              <a:buClrTx/>
              <a:defRPr sz="2496" spc="124">
                <a:solidFill>
                  <a:srgbClr val="363636"/>
                </a:solidFill>
              </a:defRPr>
            </a:lvl1pPr>
          </a:lstStyle>
          <a:p>
            <a:r>
              <a:t>Vulputate Condimentum</a:t>
            </a:r>
          </a:p>
        </p:txBody>
      </p:sp>
      <p:sp>
        <p:nvSpPr>
          <p:cNvPr id="350" name="Shape 350"/>
          <p:cNvSpPr>
            <a:spLocks noGrp="1"/>
          </p:cNvSpPr>
          <p:nvPr>
            <p:ph type="body" sz="quarter" idx="14"/>
          </p:nvPr>
        </p:nvSpPr>
        <p:spPr>
          <a:xfrm>
            <a:off x="1473200" y="2603500"/>
            <a:ext cx="4648201" cy="330200"/>
          </a:xfrm>
          <a:prstGeom prst="rect">
            <a:avLst/>
          </a:prstGeom>
        </p:spPr>
        <p:txBody>
          <a:bodyPr/>
          <a:lstStyle>
            <a:lvl1pPr algn="r" defTabSz="792479">
              <a:spcBef>
                <a:spcPts val="3500"/>
              </a:spcBef>
              <a:buClrTx/>
              <a:defRPr sz="2496" spc="124">
                <a:solidFill>
                  <a:srgbClr val="363636"/>
                </a:solidFill>
              </a:defRPr>
            </a:lvl1pPr>
          </a:lstStyle>
          <a:p>
            <a:r>
              <a:t>Maecenas faucibus</a:t>
            </a:r>
          </a:p>
        </p:txBody>
      </p:sp>
      <p:sp>
        <p:nvSpPr>
          <p:cNvPr id="351" name="Shape 351"/>
          <p:cNvSpPr>
            <a:spLocks noGrp="1"/>
          </p:cNvSpPr>
          <p:nvPr>
            <p:ph type="body" sz="quarter" idx="15"/>
          </p:nvPr>
        </p:nvSpPr>
        <p:spPr>
          <a:xfrm>
            <a:off x="1473200" y="4953000"/>
            <a:ext cx="4648201" cy="330200"/>
          </a:xfrm>
          <a:prstGeom prst="rect">
            <a:avLst/>
          </a:prstGeom>
        </p:spPr>
        <p:txBody>
          <a:bodyPr/>
          <a:lstStyle>
            <a:lvl1pPr algn="r" defTabSz="792479">
              <a:spcBef>
                <a:spcPts val="3500"/>
              </a:spcBef>
              <a:buClrTx/>
              <a:defRPr sz="2496" spc="124">
                <a:solidFill>
                  <a:srgbClr val="363636"/>
                </a:solidFill>
              </a:defRPr>
            </a:lvl1pPr>
          </a:lstStyle>
          <a:p>
            <a:r>
              <a:t>lorem ipsum</a:t>
            </a:r>
          </a:p>
        </p:txBody>
      </p:sp>
      <p:sp>
        <p:nvSpPr>
          <p:cNvPr id="352" name="Shape 352"/>
          <p:cNvSpPr>
            <a:spLocks noGrp="1"/>
          </p:cNvSpPr>
          <p:nvPr>
            <p:ph type="body" sz="quarter" idx="16"/>
          </p:nvPr>
        </p:nvSpPr>
        <p:spPr>
          <a:xfrm>
            <a:off x="18288000" y="10620176"/>
            <a:ext cx="4648201" cy="711201"/>
          </a:xfrm>
          <a:prstGeom prst="rect">
            <a:avLst/>
          </a:prstGeom>
        </p:spPr>
        <p:txBody>
          <a:bodyPr anchor="b"/>
          <a:lstStyle>
            <a:lvl1pPr algn="l" defTabSz="808990">
              <a:spcBef>
                <a:spcPts val="2600"/>
              </a:spcBef>
              <a:buClrTx/>
              <a:defRPr sz="5488" spc="274">
                <a:solidFill>
                  <a:srgbClr val="76A4D2"/>
                </a:solidFill>
              </a:defRPr>
            </a:lvl1pPr>
          </a:lstStyle>
          <a:p>
            <a:r>
              <a:t>92%</a:t>
            </a:r>
          </a:p>
        </p:txBody>
      </p:sp>
      <p:sp>
        <p:nvSpPr>
          <p:cNvPr id="353" name="Shape 353"/>
          <p:cNvSpPr>
            <a:spLocks noGrp="1"/>
          </p:cNvSpPr>
          <p:nvPr>
            <p:ph type="body" sz="quarter" idx="17"/>
          </p:nvPr>
        </p:nvSpPr>
        <p:spPr>
          <a:xfrm>
            <a:off x="1473200" y="1665882"/>
            <a:ext cx="4648201" cy="711201"/>
          </a:xfrm>
          <a:prstGeom prst="rect">
            <a:avLst/>
          </a:prstGeom>
        </p:spPr>
        <p:txBody>
          <a:bodyPr anchor="b"/>
          <a:lstStyle>
            <a:lvl1pPr algn="r" defTabSz="808990">
              <a:spcBef>
                <a:spcPts val="2600"/>
              </a:spcBef>
              <a:buClrTx/>
              <a:defRPr sz="5488" spc="274">
                <a:solidFill>
                  <a:srgbClr val="D8796E"/>
                </a:solidFill>
              </a:defRPr>
            </a:lvl1pPr>
          </a:lstStyle>
          <a:p>
            <a:r>
              <a:t>86%</a:t>
            </a:r>
          </a:p>
        </p:txBody>
      </p:sp>
      <p:sp>
        <p:nvSpPr>
          <p:cNvPr id="354" name="Shape 354"/>
          <p:cNvSpPr>
            <a:spLocks noGrp="1"/>
          </p:cNvSpPr>
          <p:nvPr>
            <p:ph type="body" sz="quarter" idx="18"/>
          </p:nvPr>
        </p:nvSpPr>
        <p:spPr>
          <a:xfrm>
            <a:off x="1473200" y="4015382"/>
            <a:ext cx="4648201" cy="711201"/>
          </a:xfrm>
          <a:prstGeom prst="rect">
            <a:avLst/>
          </a:prstGeom>
        </p:spPr>
        <p:txBody>
          <a:bodyPr anchor="b"/>
          <a:lstStyle>
            <a:lvl1pPr algn="r" defTabSz="808990">
              <a:spcBef>
                <a:spcPts val="2600"/>
              </a:spcBef>
              <a:buClrTx/>
              <a:defRPr sz="5488" spc="274">
                <a:solidFill>
                  <a:srgbClr val="9EBF26"/>
                </a:solidFill>
              </a:defRPr>
            </a:lvl1pPr>
          </a:lstStyle>
          <a:p>
            <a:r>
              <a:t>64%</a:t>
            </a:r>
          </a:p>
        </p:txBody>
      </p:sp>
      <p:sp>
        <p:nvSpPr>
          <p:cNvPr id="355" name="Shape 355"/>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 Doughnut Charts ">
    <p:spTree>
      <p:nvGrpSpPr>
        <p:cNvPr id="1" name=""/>
        <p:cNvGrpSpPr/>
        <p:nvPr/>
      </p:nvGrpSpPr>
      <p:grpSpPr>
        <a:xfrm>
          <a:off x="0" y="0"/>
          <a:ext cx="0" cy="0"/>
          <a:chOff x="0" y="0"/>
          <a:chExt cx="0" cy="0"/>
        </a:xfrm>
      </p:grpSpPr>
      <p:sp>
        <p:nvSpPr>
          <p:cNvPr id="362" name="Shape 362"/>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63" name="Shape 363"/>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64" name="Shape 364"/>
          <p:cNvSpPr/>
          <p:nvPr/>
        </p:nvSpPr>
        <p:spPr>
          <a:xfrm>
            <a:off x="6591300" y="482600"/>
            <a:ext cx="111887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grpSp>
        <p:nvGrpSpPr>
          <p:cNvPr id="367" name="Group 367"/>
          <p:cNvGrpSpPr/>
          <p:nvPr/>
        </p:nvGrpSpPr>
        <p:grpSpPr>
          <a:xfrm rot="18900000">
            <a:off x="4661191" y="2408387"/>
            <a:ext cx="2552701" cy="2552701"/>
            <a:chOff x="0" y="0"/>
            <a:chExt cx="2552700" cy="2552700"/>
          </a:xfrm>
        </p:grpSpPr>
        <p:graphicFrame>
          <p:nvGraphicFramePr>
            <p:cNvPr id="365" name="Chart 365"/>
            <p:cNvGraphicFramePr/>
            <p:nvPr/>
          </p:nvGraphicFramePr>
          <p:xfrm>
            <a:off x="0" y="0"/>
            <a:ext cx="2552700" cy="2552700"/>
          </p:xfrm>
          <a:graphic>
            <a:graphicData uri="http://schemas.openxmlformats.org/drawingml/2006/chart">
              <c:chart xmlns:c="http://schemas.openxmlformats.org/drawingml/2006/chart" xmlns:r="http://schemas.openxmlformats.org/officeDocument/2006/relationships" r:id="rId2"/>
            </a:graphicData>
          </a:graphic>
        </p:graphicFrame>
        <p:sp>
          <p:nvSpPr>
            <p:cNvPr id="366" name="Shape 366"/>
            <p:cNvSpPr/>
            <p:nvPr/>
          </p:nvSpPr>
          <p:spPr>
            <a:xfrm>
              <a:off x="192758" y="193949"/>
              <a:ext cx="2175238" cy="2175237"/>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grpSp>
        <p:nvGrpSpPr>
          <p:cNvPr id="370" name="Group 370"/>
          <p:cNvGrpSpPr/>
          <p:nvPr/>
        </p:nvGrpSpPr>
        <p:grpSpPr>
          <a:xfrm rot="18900000">
            <a:off x="10999285" y="2408387"/>
            <a:ext cx="2552701" cy="2552701"/>
            <a:chOff x="0" y="0"/>
            <a:chExt cx="2552700" cy="2552700"/>
          </a:xfrm>
        </p:grpSpPr>
        <p:graphicFrame>
          <p:nvGraphicFramePr>
            <p:cNvPr id="368" name="Chart 368"/>
            <p:cNvGraphicFramePr/>
            <p:nvPr/>
          </p:nvGraphicFramePr>
          <p:xfrm>
            <a:off x="0" y="0"/>
            <a:ext cx="2552700" cy="2552700"/>
          </p:xfrm>
          <a:graphic>
            <a:graphicData uri="http://schemas.openxmlformats.org/drawingml/2006/chart">
              <c:chart xmlns:c="http://schemas.openxmlformats.org/drawingml/2006/chart" xmlns:r="http://schemas.openxmlformats.org/officeDocument/2006/relationships" r:id="rId3"/>
            </a:graphicData>
          </a:graphic>
        </p:graphicFrame>
        <p:sp>
          <p:nvSpPr>
            <p:cNvPr id="369" name="Shape 369"/>
            <p:cNvSpPr/>
            <p:nvPr/>
          </p:nvSpPr>
          <p:spPr>
            <a:xfrm>
              <a:off x="192759" y="193950"/>
              <a:ext cx="2175238" cy="2175237"/>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grpSp>
        <p:nvGrpSpPr>
          <p:cNvPr id="373" name="Group 373"/>
          <p:cNvGrpSpPr/>
          <p:nvPr/>
        </p:nvGrpSpPr>
        <p:grpSpPr>
          <a:xfrm rot="18900000">
            <a:off x="17337380" y="2408387"/>
            <a:ext cx="2552701" cy="2552701"/>
            <a:chOff x="0" y="0"/>
            <a:chExt cx="2552700" cy="2552700"/>
          </a:xfrm>
        </p:grpSpPr>
        <p:graphicFrame>
          <p:nvGraphicFramePr>
            <p:cNvPr id="371" name="Chart 371"/>
            <p:cNvGraphicFramePr/>
            <p:nvPr/>
          </p:nvGraphicFramePr>
          <p:xfrm>
            <a:off x="0" y="0"/>
            <a:ext cx="2552700" cy="2552700"/>
          </p:xfrm>
          <a:graphic>
            <a:graphicData uri="http://schemas.openxmlformats.org/drawingml/2006/chart">
              <c:chart xmlns:c="http://schemas.openxmlformats.org/drawingml/2006/chart" xmlns:r="http://schemas.openxmlformats.org/officeDocument/2006/relationships" r:id="rId4"/>
            </a:graphicData>
          </a:graphic>
        </p:graphicFrame>
        <p:sp>
          <p:nvSpPr>
            <p:cNvPr id="372" name="Shape 372"/>
            <p:cNvSpPr/>
            <p:nvPr/>
          </p:nvSpPr>
          <p:spPr>
            <a:xfrm>
              <a:off x="192758" y="193947"/>
              <a:ext cx="2175237" cy="2175238"/>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grpSp>
        <p:nvGrpSpPr>
          <p:cNvPr id="376" name="Group 376"/>
          <p:cNvGrpSpPr/>
          <p:nvPr/>
        </p:nvGrpSpPr>
        <p:grpSpPr>
          <a:xfrm>
            <a:off x="10471774" y="1883030"/>
            <a:ext cx="3616403" cy="3603403"/>
            <a:chOff x="0" y="0"/>
            <a:chExt cx="3616402" cy="3603401"/>
          </a:xfrm>
        </p:grpSpPr>
        <p:sp>
          <p:nvSpPr>
            <p:cNvPr id="374" name="Shape 374"/>
            <p:cNvSpPr/>
            <p:nvPr/>
          </p:nvSpPr>
          <p:spPr>
            <a:xfrm flipV="1">
              <a:off x="44547" y="3603369"/>
              <a:ext cx="3571856" cy="33"/>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75" name="Shape 375"/>
            <p:cNvSpPr/>
            <p:nvPr/>
          </p:nvSpPr>
          <p:spPr>
            <a:xfrm>
              <a:off x="0" y="0"/>
              <a:ext cx="3600094" cy="3600044"/>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grpSp>
      <p:grpSp>
        <p:nvGrpSpPr>
          <p:cNvPr id="379" name="Group 379"/>
          <p:cNvGrpSpPr/>
          <p:nvPr/>
        </p:nvGrpSpPr>
        <p:grpSpPr>
          <a:xfrm>
            <a:off x="16809074" y="1883030"/>
            <a:ext cx="3616403" cy="3603403"/>
            <a:chOff x="0" y="0"/>
            <a:chExt cx="3616402" cy="3603401"/>
          </a:xfrm>
        </p:grpSpPr>
        <p:sp>
          <p:nvSpPr>
            <p:cNvPr id="377" name="Shape 377"/>
            <p:cNvSpPr/>
            <p:nvPr/>
          </p:nvSpPr>
          <p:spPr>
            <a:xfrm flipV="1">
              <a:off x="44547" y="3603369"/>
              <a:ext cx="3571856" cy="33"/>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78" name="Shape 378"/>
            <p:cNvSpPr/>
            <p:nvPr/>
          </p:nvSpPr>
          <p:spPr>
            <a:xfrm>
              <a:off x="0" y="0"/>
              <a:ext cx="3600094" cy="3600044"/>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grpSp>
      <p:grpSp>
        <p:nvGrpSpPr>
          <p:cNvPr id="382" name="Group 382"/>
          <p:cNvGrpSpPr/>
          <p:nvPr/>
        </p:nvGrpSpPr>
        <p:grpSpPr>
          <a:xfrm>
            <a:off x="4134474" y="1883030"/>
            <a:ext cx="3616403" cy="3603403"/>
            <a:chOff x="0" y="0"/>
            <a:chExt cx="3616402" cy="3603401"/>
          </a:xfrm>
        </p:grpSpPr>
        <p:sp>
          <p:nvSpPr>
            <p:cNvPr id="380" name="Shape 380"/>
            <p:cNvSpPr/>
            <p:nvPr/>
          </p:nvSpPr>
          <p:spPr>
            <a:xfrm flipV="1">
              <a:off x="44547" y="3603369"/>
              <a:ext cx="3571856" cy="33"/>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81" name="Shape 381"/>
            <p:cNvSpPr/>
            <p:nvPr/>
          </p:nvSpPr>
          <p:spPr>
            <a:xfrm>
              <a:off x="0" y="0"/>
              <a:ext cx="3600094" cy="3600044"/>
            </a:xfrm>
            <a:prstGeom prst="line">
              <a:avLst/>
            </a:prstGeom>
            <a:noFill/>
            <a:ln w="12700" cap="flat">
              <a:solidFill>
                <a:srgbClr val="C7C8CB"/>
              </a:solidFill>
              <a:prstDash val="solid"/>
              <a:miter lim="400000"/>
            </a:ln>
            <a:effectLst/>
          </p:spPr>
          <p:txBody>
            <a:bodyPr wrap="square" lIns="0" tIns="0" rIns="0" bIns="0" numCol="1" anchor="t">
              <a:noAutofit/>
            </a:bodyPr>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grpSp>
      <p:sp>
        <p:nvSpPr>
          <p:cNvPr id="383" name="Shape 383"/>
          <p:cNvSpPr>
            <a:spLocks noGrp="1"/>
          </p:cNvSpPr>
          <p:nvPr>
            <p:ph type="body" sz="quarter" idx="13"/>
          </p:nvPr>
        </p:nvSpPr>
        <p:spPr>
          <a:xfrm>
            <a:off x="16801890" y="5831085"/>
            <a:ext cx="3620229" cy="711201"/>
          </a:xfrm>
          <a:prstGeom prst="rect">
            <a:avLst/>
          </a:prstGeom>
        </p:spPr>
        <p:txBody>
          <a:bodyPr/>
          <a:lstStyle>
            <a:lvl1pPr algn="r" defTabSz="808990">
              <a:spcBef>
                <a:spcPts val="2600"/>
              </a:spcBef>
              <a:buClrTx/>
              <a:defRPr sz="5488" spc="274">
                <a:solidFill>
                  <a:srgbClr val="D8796E"/>
                </a:solidFill>
              </a:defRPr>
            </a:lvl1pPr>
          </a:lstStyle>
          <a:p>
            <a:r>
              <a:t>78%</a:t>
            </a:r>
          </a:p>
        </p:txBody>
      </p:sp>
      <p:sp>
        <p:nvSpPr>
          <p:cNvPr id="384" name="Shape 384"/>
          <p:cNvSpPr>
            <a:spLocks noGrp="1"/>
          </p:cNvSpPr>
          <p:nvPr>
            <p:ph type="body" sz="quarter" idx="14"/>
          </p:nvPr>
        </p:nvSpPr>
        <p:spPr>
          <a:xfrm>
            <a:off x="4137442" y="5831085"/>
            <a:ext cx="3607526" cy="711201"/>
          </a:xfrm>
          <a:prstGeom prst="rect">
            <a:avLst/>
          </a:prstGeom>
        </p:spPr>
        <p:txBody>
          <a:bodyPr/>
          <a:lstStyle>
            <a:lvl1pPr algn="r" defTabSz="808990">
              <a:spcBef>
                <a:spcPts val="2600"/>
              </a:spcBef>
              <a:buClrTx/>
              <a:defRPr sz="5488" spc="274">
                <a:solidFill>
                  <a:srgbClr val="76A4D2"/>
                </a:solidFill>
              </a:defRPr>
            </a:lvl1pPr>
          </a:lstStyle>
          <a:p>
            <a:r>
              <a:t>85%</a:t>
            </a:r>
          </a:p>
        </p:txBody>
      </p:sp>
      <p:sp>
        <p:nvSpPr>
          <p:cNvPr id="385" name="Shape 385"/>
          <p:cNvSpPr>
            <a:spLocks noGrp="1"/>
          </p:cNvSpPr>
          <p:nvPr>
            <p:ph type="body" sz="quarter" idx="15"/>
          </p:nvPr>
        </p:nvSpPr>
        <p:spPr>
          <a:xfrm>
            <a:off x="10379293" y="6756400"/>
            <a:ext cx="3709147" cy="330200"/>
          </a:xfrm>
          <a:prstGeom prst="rect">
            <a:avLst/>
          </a:prstGeom>
        </p:spPr>
        <p:txBody>
          <a:bodyPr/>
          <a:lstStyle>
            <a:lvl1pPr algn="r" defTabSz="792479">
              <a:spcBef>
                <a:spcPts val="3500"/>
              </a:spcBef>
              <a:buClrTx/>
              <a:defRPr sz="2496" spc="124">
                <a:solidFill>
                  <a:srgbClr val="363636"/>
                </a:solidFill>
              </a:defRPr>
            </a:lvl1pPr>
          </a:lstStyle>
          <a:p>
            <a:r>
              <a:t>lorem ipsum</a:t>
            </a:r>
          </a:p>
        </p:txBody>
      </p:sp>
      <p:sp>
        <p:nvSpPr>
          <p:cNvPr id="386" name="Shape 386"/>
          <p:cNvSpPr>
            <a:spLocks noGrp="1"/>
          </p:cNvSpPr>
          <p:nvPr>
            <p:ph type="body" sz="quarter" idx="16"/>
          </p:nvPr>
        </p:nvSpPr>
        <p:spPr>
          <a:xfrm>
            <a:off x="16690875" y="6845300"/>
            <a:ext cx="3709147" cy="774700"/>
          </a:xfrm>
          <a:prstGeom prst="rect">
            <a:avLst/>
          </a:prstGeom>
        </p:spPr>
        <p:txBody>
          <a:bodyPr/>
          <a:lstStyle>
            <a:lvl1pPr algn="r" defTabSz="792479">
              <a:spcBef>
                <a:spcPts val="3500"/>
              </a:spcBef>
              <a:buClrTx/>
              <a:defRPr sz="2496" spc="124">
                <a:solidFill>
                  <a:srgbClr val="363636"/>
                </a:solidFill>
              </a:defRPr>
            </a:lvl1pPr>
          </a:lstStyle>
          <a:p>
            <a:r>
              <a:t>Vestibulum Etiam Parturient</a:t>
            </a:r>
          </a:p>
        </p:txBody>
      </p:sp>
      <p:sp>
        <p:nvSpPr>
          <p:cNvPr id="387" name="Shape 387"/>
          <p:cNvSpPr>
            <a:spLocks noGrp="1"/>
          </p:cNvSpPr>
          <p:nvPr>
            <p:ph type="body" sz="quarter" idx="17"/>
          </p:nvPr>
        </p:nvSpPr>
        <p:spPr>
          <a:xfrm>
            <a:off x="3975617" y="6845300"/>
            <a:ext cx="3798065" cy="774700"/>
          </a:xfrm>
          <a:prstGeom prst="rect">
            <a:avLst/>
          </a:prstGeom>
        </p:spPr>
        <p:txBody>
          <a:bodyPr/>
          <a:lstStyle>
            <a:lvl1pPr algn="r" defTabSz="792479">
              <a:spcBef>
                <a:spcPts val="3500"/>
              </a:spcBef>
              <a:buClrTx/>
              <a:defRPr sz="2496" spc="124">
                <a:solidFill>
                  <a:srgbClr val="363636"/>
                </a:solidFill>
              </a:defRPr>
            </a:lvl1pPr>
          </a:lstStyle>
          <a:p>
            <a:r>
              <a:t>Maecenas faucibus mollis</a:t>
            </a:r>
          </a:p>
        </p:txBody>
      </p:sp>
      <p:sp>
        <p:nvSpPr>
          <p:cNvPr id="388" name="Shape 388"/>
          <p:cNvSpPr>
            <a:spLocks noGrp="1"/>
          </p:cNvSpPr>
          <p:nvPr>
            <p:ph type="body" sz="quarter" idx="18"/>
          </p:nvPr>
        </p:nvSpPr>
        <p:spPr>
          <a:xfrm>
            <a:off x="10466490" y="5831085"/>
            <a:ext cx="3620229" cy="711201"/>
          </a:xfrm>
          <a:prstGeom prst="rect">
            <a:avLst/>
          </a:prstGeom>
        </p:spPr>
        <p:txBody>
          <a:bodyPr anchor="b"/>
          <a:lstStyle>
            <a:lvl1pPr algn="r" defTabSz="808990">
              <a:spcBef>
                <a:spcPts val="2600"/>
              </a:spcBef>
              <a:buClrTx/>
              <a:defRPr sz="5488" spc="274">
                <a:solidFill>
                  <a:srgbClr val="9EBF26"/>
                </a:solidFill>
              </a:defRPr>
            </a:lvl1pPr>
          </a:lstStyle>
          <a:p>
            <a:r>
              <a:t>78%</a:t>
            </a:r>
          </a:p>
        </p:txBody>
      </p:sp>
      <p:sp>
        <p:nvSpPr>
          <p:cNvPr id="389" name="Shape 389"/>
          <p:cNvSpPr>
            <a:spLocks noGrp="1"/>
          </p:cNvSpPr>
          <p:nvPr>
            <p:ph type="body" sz="quarter" idx="1"/>
          </p:nvPr>
        </p:nvSpPr>
        <p:spPr>
          <a:xfrm>
            <a:off x="1473200" y="9055100"/>
            <a:ext cx="21437600" cy="3035300"/>
          </a:xfrm>
          <a:prstGeom prst="rect">
            <a:avLst/>
          </a:prstGeom>
        </p:spPr>
        <p:txBody>
          <a:bodyPr/>
          <a:lstStyle>
            <a:lvl1pPr>
              <a:lnSpc>
                <a:spcPct val="140000"/>
              </a:lnSpc>
              <a:buClrTx/>
              <a:defRPr sz="3600" cap="none" spc="-72"/>
            </a:lvl1pPr>
            <a:lvl2pPr>
              <a:lnSpc>
                <a:spcPct val="140000"/>
              </a:lnSpc>
              <a:buClrTx/>
              <a:defRPr sz="3600" cap="none" spc="-72"/>
            </a:lvl2pPr>
            <a:lvl3pPr>
              <a:lnSpc>
                <a:spcPct val="140000"/>
              </a:lnSpc>
              <a:buClrTx/>
              <a:defRPr sz="3600" cap="none" spc="-72"/>
            </a:lvl3pPr>
            <a:lvl4pPr>
              <a:lnSpc>
                <a:spcPct val="140000"/>
              </a:lnSpc>
              <a:buClrTx/>
              <a:defRPr sz="3600" cap="none" spc="-72"/>
            </a:lvl4pPr>
            <a:lvl5pPr>
              <a:lnSpc>
                <a:spcPct val="140000"/>
              </a:lnSpc>
              <a:buClrTx/>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390" name="Shape 390"/>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oughnut Chart">
    <p:spTree>
      <p:nvGrpSpPr>
        <p:cNvPr id="1" name=""/>
        <p:cNvGrpSpPr/>
        <p:nvPr/>
      </p:nvGrpSpPr>
      <p:grpSpPr>
        <a:xfrm>
          <a:off x="0" y="0"/>
          <a:ext cx="0" cy="0"/>
          <a:chOff x="0" y="0"/>
          <a:chExt cx="0" cy="0"/>
        </a:xfrm>
      </p:grpSpPr>
      <p:grpSp>
        <p:nvGrpSpPr>
          <p:cNvPr id="399" name="Group 399"/>
          <p:cNvGrpSpPr/>
          <p:nvPr/>
        </p:nvGrpSpPr>
        <p:grpSpPr>
          <a:xfrm rot="18900000">
            <a:off x="9370607" y="4036590"/>
            <a:ext cx="5664201" cy="5664201"/>
            <a:chOff x="0" y="0"/>
            <a:chExt cx="5664200" cy="5664200"/>
          </a:xfrm>
        </p:grpSpPr>
        <p:graphicFrame>
          <p:nvGraphicFramePr>
            <p:cNvPr id="397" name="Chart 397"/>
            <p:cNvGraphicFramePr/>
            <p:nvPr/>
          </p:nvGraphicFramePr>
          <p:xfrm>
            <a:off x="0" y="0"/>
            <a:ext cx="5664200" cy="5664200"/>
          </p:xfrm>
          <a:graphic>
            <a:graphicData uri="http://schemas.openxmlformats.org/drawingml/2006/chart">
              <c:chart xmlns:c="http://schemas.openxmlformats.org/drawingml/2006/chart" xmlns:r="http://schemas.openxmlformats.org/officeDocument/2006/relationships" r:id="rId2"/>
            </a:graphicData>
          </a:graphic>
        </p:graphicFrame>
        <p:sp>
          <p:nvSpPr>
            <p:cNvPr id="398" name="Shape 398"/>
            <p:cNvSpPr/>
            <p:nvPr/>
          </p:nvSpPr>
          <p:spPr>
            <a:xfrm>
              <a:off x="428021" y="429491"/>
              <a:ext cx="4826001" cy="4826001"/>
            </a:xfrm>
            <a:prstGeom prst="ellipse">
              <a:avLst/>
            </a:prstGeom>
            <a:solidFill>
              <a:srgbClr val="EEEFF3"/>
            </a:solidFill>
            <a:ln w="25400" cap="flat">
              <a:noFill/>
              <a:miter lim="400000"/>
            </a:ln>
            <a:effectLst/>
          </p:spPr>
          <p:txBody>
            <a:bodyPr wrap="square" lIns="50800" tIns="50800" rIns="50800" bIns="50800" numCol="1" anchor="ctr">
              <a:noAutofit/>
            </a:bodyPr>
            <a:lstStyle/>
            <a:p>
              <a:pPr>
                <a:lnSpc>
                  <a:spcPct val="100000"/>
                </a:lnSpc>
                <a:spcBef>
                  <a:spcPts val="0"/>
                </a:spcBef>
                <a:defRPr sz="4200" spc="0">
                  <a:solidFill>
                    <a:srgbClr val="FFFFFF"/>
                  </a:solidFill>
                  <a:latin typeface="Helvetica Neue Light"/>
                  <a:ea typeface="Helvetica Neue Light"/>
                  <a:cs typeface="Helvetica Neue Light"/>
                  <a:sym typeface="Helvetica Neue Light"/>
                </a:defRPr>
              </a:pPr>
              <a:endParaRPr/>
            </a:p>
          </p:txBody>
        </p:sp>
      </p:grpSp>
      <p:sp>
        <p:nvSpPr>
          <p:cNvPr id="400" name="Shape 400"/>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01" name="Shape 401"/>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402" name="Shape 402"/>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03" name="Shape 403"/>
          <p:cNvSpPr/>
          <p:nvPr/>
        </p:nvSpPr>
        <p:spPr>
          <a:xfrm>
            <a:off x="10727531" y="10287000"/>
            <a:ext cx="2921001" cy="177800"/>
          </a:xfrm>
          <a:prstGeom prst="ellipse">
            <a:avLst/>
          </a:prstGeom>
          <a:solidFill>
            <a:srgbClr val="000000">
              <a:alpha val="6000"/>
            </a:srgbClr>
          </a:solidFill>
          <a:ln w="25400">
            <a:miter lim="400000"/>
          </a:ln>
        </p:spPr>
        <p:txBody>
          <a:bodyPr lIns="50800" tIns="50800" rIns="50800" bIns="50800" anchor="ctr"/>
          <a:lstStyle/>
          <a:p>
            <a:pPr>
              <a:lnSpc>
                <a:spcPct val="100000"/>
              </a:lnSpc>
              <a:spcBef>
                <a:spcPts val="0"/>
              </a:spcBef>
            </a:pPr>
            <a:endParaRPr/>
          </a:p>
        </p:txBody>
      </p:sp>
      <p:sp>
        <p:nvSpPr>
          <p:cNvPr id="404" name="Shape 404"/>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05" name="Shape 405"/>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06" name="Shape 406"/>
          <p:cNvSpPr>
            <a:spLocks noGrp="1"/>
          </p:cNvSpPr>
          <p:nvPr>
            <p:ph type="body" sz="quarter" idx="13"/>
          </p:nvPr>
        </p:nvSpPr>
        <p:spPr>
          <a:xfrm>
            <a:off x="1478479" y="10566400"/>
            <a:ext cx="4649345" cy="330200"/>
          </a:xfrm>
          <a:prstGeom prst="rect">
            <a:avLst/>
          </a:prstGeom>
        </p:spPr>
        <p:txBody>
          <a:bodyPr anchor="b"/>
          <a:lstStyle>
            <a:lvl1pPr algn="r" defTabSz="792479">
              <a:spcBef>
                <a:spcPts val="2500"/>
              </a:spcBef>
              <a:buClrTx/>
              <a:defRPr sz="2496" spc="124">
                <a:solidFill>
                  <a:srgbClr val="363636"/>
                </a:solidFill>
              </a:defRPr>
            </a:lvl1pPr>
          </a:lstStyle>
          <a:p>
            <a:r>
              <a:t>Maecenas faucibus</a:t>
            </a:r>
          </a:p>
        </p:txBody>
      </p:sp>
      <p:sp>
        <p:nvSpPr>
          <p:cNvPr id="407" name="Shape 407"/>
          <p:cNvSpPr>
            <a:spLocks noGrp="1"/>
          </p:cNvSpPr>
          <p:nvPr>
            <p:ph type="body" sz="quarter" idx="14"/>
          </p:nvPr>
        </p:nvSpPr>
        <p:spPr>
          <a:xfrm>
            <a:off x="18292136" y="2895600"/>
            <a:ext cx="4649344" cy="330200"/>
          </a:xfrm>
          <a:prstGeom prst="rect">
            <a:avLst/>
          </a:prstGeom>
        </p:spPr>
        <p:txBody>
          <a:bodyPr anchor="b"/>
          <a:lstStyle>
            <a:lvl1pPr algn="l" defTabSz="792479">
              <a:spcBef>
                <a:spcPts val="2500"/>
              </a:spcBef>
              <a:buClrTx/>
              <a:defRPr sz="2496" spc="124">
                <a:solidFill>
                  <a:srgbClr val="363636"/>
                </a:solidFill>
              </a:defRPr>
            </a:lvl1pPr>
          </a:lstStyle>
          <a:p>
            <a:r>
              <a:t>Maecenas faucibus</a:t>
            </a:r>
          </a:p>
        </p:txBody>
      </p:sp>
      <p:sp>
        <p:nvSpPr>
          <p:cNvPr id="408" name="Shape 408"/>
          <p:cNvSpPr>
            <a:spLocks noGrp="1"/>
          </p:cNvSpPr>
          <p:nvPr>
            <p:ph type="body" sz="quarter" idx="15"/>
          </p:nvPr>
        </p:nvSpPr>
        <p:spPr>
          <a:xfrm>
            <a:off x="1478479" y="2895600"/>
            <a:ext cx="4649345" cy="330200"/>
          </a:xfrm>
          <a:prstGeom prst="rect">
            <a:avLst/>
          </a:prstGeom>
        </p:spPr>
        <p:txBody>
          <a:bodyPr anchor="b"/>
          <a:lstStyle>
            <a:lvl1pPr algn="r" defTabSz="792479">
              <a:spcBef>
                <a:spcPts val="2500"/>
              </a:spcBef>
              <a:buClrTx/>
              <a:defRPr sz="2496" spc="124">
                <a:solidFill>
                  <a:srgbClr val="363636"/>
                </a:solidFill>
              </a:defRPr>
            </a:lvl1pPr>
          </a:lstStyle>
          <a:p>
            <a:r>
              <a:t>Maecenas faucibus</a:t>
            </a:r>
          </a:p>
        </p:txBody>
      </p:sp>
      <p:sp>
        <p:nvSpPr>
          <p:cNvPr id="409" name="Shape 409"/>
          <p:cNvSpPr>
            <a:spLocks noGrp="1"/>
          </p:cNvSpPr>
          <p:nvPr>
            <p:ph type="body" sz="quarter" idx="16"/>
          </p:nvPr>
        </p:nvSpPr>
        <p:spPr>
          <a:xfrm>
            <a:off x="18292136" y="10566400"/>
            <a:ext cx="4649344" cy="330200"/>
          </a:xfrm>
          <a:prstGeom prst="rect">
            <a:avLst/>
          </a:prstGeom>
        </p:spPr>
        <p:txBody>
          <a:bodyPr anchor="b"/>
          <a:lstStyle>
            <a:lvl1pPr algn="l" defTabSz="792479">
              <a:spcBef>
                <a:spcPts val="2500"/>
              </a:spcBef>
              <a:buClrTx/>
              <a:defRPr sz="2496" spc="124">
                <a:solidFill>
                  <a:srgbClr val="363636"/>
                </a:solidFill>
              </a:defRPr>
            </a:lvl1pPr>
          </a:lstStyle>
          <a:p>
            <a:r>
              <a:t>Maecenas faucibus</a:t>
            </a:r>
          </a:p>
        </p:txBody>
      </p:sp>
      <p:sp>
        <p:nvSpPr>
          <p:cNvPr id="410" name="Shape 410"/>
          <p:cNvSpPr>
            <a:spLocks noGrp="1"/>
          </p:cNvSpPr>
          <p:nvPr>
            <p:ph type="body" sz="quarter" idx="17"/>
          </p:nvPr>
        </p:nvSpPr>
        <p:spPr>
          <a:xfrm flipH="1">
            <a:off x="9480152" y="8845458"/>
            <a:ext cx="985787" cy="1278432"/>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1" name="Shape 411"/>
          <p:cNvSpPr>
            <a:spLocks noGrp="1"/>
          </p:cNvSpPr>
          <p:nvPr>
            <p:ph type="body" sz="quarter" idx="18"/>
          </p:nvPr>
        </p:nvSpPr>
        <p:spPr>
          <a:xfrm>
            <a:off x="13925153" y="8845458"/>
            <a:ext cx="985787" cy="1278432"/>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2" name="Shape 412"/>
          <p:cNvSpPr>
            <a:spLocks noGrp="1"/>
          </p:cNvSpPr>
          <p:nvPr>
            <p:ph type="body" sz="quarter" idx="19"/>
          </p:nvPr>
        </p:nvSpPr>
        <p:spPr>
          <a:xfrm flipH="1">
            <a:off x="14898070" y="3594100"/>
            <a:ext cx="47117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3" name="Shape 413"/>
          <p:cNvSpPr>
            <a:spLocks noGrp="1"/>
          </p:cNvSpPr>
          <p:nvPr>
            <p:ph type="body" sz="quarter" idx="20"/>
          </p:nvPr>
        </p:nvSpPr>
        <p:spPr>
          <a:xfrm>
            <a:off x="4733581" y="3594100"/>
            <a:ext cx="47498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4" name="Shape 414"/>
          <p:cNvSpPr>
            <a:spLocks noGrp="1"/>
          </p:cNvSpPr>
          <p:nvPr>
            <p:ph type="body" sz="quarter" idx="21"/>
          </p:nvPr>
        </p:nvSpPr>
        <p:spPr>
          <a:xfrm>
            <a:off x="4733581" y="10109200"/>
            <a:ext cx="47498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5" name="Shape 415"/>
          <p:cNvSpPr>
            <a:spLocks noGrp="1"/>
          </p:cNvSpPr>
          <p:nvPr>
            <p:ph type="body" sz="quarter" idx="22"/>
          </p:nvPr>
        </p:nvSpPr>
        <p:spPr>
          <a:xfrm flipH="1">
            <a:off x="14898070" y="10109200"/>
            <a:ext cx="47117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16" name="Shape 416"/>
          <p:cNvSpPr>
            <a:spLocks noGrp="1"/>
          </p:cNvSpPr>
          <p:nvPr>
            <p:ph type="body" sz="quarter" idx="23"/>
          </p:nvPr>
        </p:nvSpPr>
        <p:spPr>
          <a:xfrm>
            <a:off x="6502400" y="35052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17" name="Shape 417"/>
          <p:cNvSpPr>
            <a:spLocks noGrp="1"/>
          </p:cNvSpPr>
          <p:nvPr>
            <p:ph type="body" sz="quarter" idx="24"/>
          </p:nvPr>
        </p:nvSpPr>
        <p:spPr>
          <a:xfrm flipH="1">
            <a:off x="17691569" y="3505200"/>
            <a:ext cx="177801"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18" name="Shape 418"/>
          <p:cNvSpPr>
            <a:spLocks noGrp="1"/>
          </p:cNvSpPr>
          <p:nvPr>
            <p:ph type="body" sz="quarter" idx="25"/>
          </p:nvPr>
        </p:nvSpPr>
        <p:spPr>
          <a:xfrm flipH="1">
            <a:off x="17691569" y="10020300"/>
            <a:ext cx="177801"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19" name="Shape 419"/>
          <p:cNvSpPr>
            <a:spLocks noGrp="1"/>
          </p:cNvSpPr>
          <p:nvPr>
            <p:ph type="body" sz="quarter" idx="26"/>
          </p:nvPr>
        </p:nvSpPr>
        <p:spPr>
          <a:xfrm>
            <a:off x="6502400" y="100330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20" name="Shape 420"/>
          <p:cNvSpPr>
            <a:spLocks noGrp="1"/>
          </p:cNvSpPr>
          <p:nvPr>
            <p:ph type="body" sz="quarter" idx="27"/>
          </p:nvPr>
        </p:nvSpPr>
        <p:spPr>
          <a:xfrm flipH="1" flipV="1">
            <a:off x="9480152" y="3587658"/>
            <a:ext cx="985787" cy="1278432"/>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21" name="Shape 421"/>
          <p:cNvSpPr>
            <a:spLocks noGrp="1"/>
          </p:cNvSpPr>
          <p:nvPr>
            <p:ph type="body" sz="quarter" idx="28"/>
          </p:nvPr>
        </p:nvSpPr>
        <p:spPr>
          <a:xfrm flipV="1">
            <a:off x="13925153" y="3587658"/>
            <a:ext cx="985787" cy="1278432"/>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22" name="Shape 422"/>
          <p:cNvSpPr>
            <a:spLocks noGrp="1"/>
          </p:cNvSpPr>
          <p:nvPr>
            <p:ph type="title"/>
          </p:nvPr>
        </p:nvSpPr>
        <p:spPr>
          <a:xfrm>
            <a:off x="9822656" y="5067300"/>
            <a:ext cx="4762501" cy="3568700"/>
          </a:xfrm>
          <a:prstGeom prst="rect">
            <a:avLst/>
          </a:prstGeom>
        </p:spPr>
        <p:txBody>
          <a:bodyPr anchor="ctr"/>
          <a:lstStyle>
            <a:lvl1pPr>
              <a:defRPr sz="5000" spc="250"/>
            </a:lvl1pPr>
          </a:lstStyle>
          <a:p>
            <a:r>
              <a:t>Title Text</a:t>
            </a:r>
          </a:p>
        </p:txBody>
      </p:sp>
      <p:sp>
        <p:nvSpPr>
          <p:cNvPr id="423" name="Shape 423"/>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ubble Diagram">
    <p:spTree>
      <p:nvGrpSpPr>
        <p:cNvPr id="1" name=""/>
        <p:cNvGrpSpPr/>
        <p:nvPr/>
      </p:nvGrpSpPr>
      <p:grpSpPr>
        <a:xfrm>
          <a:off x="0" y="0"/>
          <a:ext cx="0" cy="0"/>
          <a:chOff x="0" y="0"/>
          <a:chExt cx="0" cy="0"/>
        </a:xfrm>
      </p:grpSpPr>
      <p:sp>
        <p:nvSpPr>
          <p:cNvPr id="430" name="Shape 430"/>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31" name="Shape 431"/>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32" name="Shape 432"/>
          <p:cNvSpPr/>
          <p:nvPr/>
        </p:nvSpPr>
        <p:spPr>
          <a:xfrm>
            <a:off x="6591300" y="482600"/>
            <a:ext cx="111887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433" name="Shape 433"/>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34" name="Shape 434"/>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35" name="Shape 435"/>
          <p:cNvSpPr>
            <a:spLocks noGrp="1"/>
          </p:cNvSpPr>
          <p:nvPr>
            <p:ph type="body" sz="quarter" idx="13"/>
          </p:nvPr>
        </p:nvSpPr>
        <p:spPr>
          <a:xfrm>
            <a:off x="18292136" y="3619500"/>
            <a:ext cx="4649344" cy="330200"/>
          </a:xfrm>
          <a:prstGeom prst="rect">
            <a:avLst/>
          </a:prstGeom>
        </p:spPr>
        <p:txBody>
          <a:bodyPr anchor="b"/>
          <a:lstStyle>
            <a:lvl1pPr algn="l" defTabSz="792479">
              <a:spcBef>
                <a:spcPts val="2500"/>
              </a:spcBef>
              <a:buClrTx/>
              <a:defRPr sz="2496" spc="124">
                <a:solidFill>
                  <a:srgbClr val="363636"/>
                </a:solidFill>
              </a:defRPr>
            </a:lvl1pPr>
          </a:lstStyle>
          <a:p>
            <a:r>
              <a:t>Maecenas faucibus</a:t>
            </a:r>
          </a:p>
        </p:txBody>
      </p:sp>
      <p:sp>
        <p:nvSpPr>
          <p:cNvPr id="436" name="Shape 436"/>
          <p:cNvSpPr>
            <a:spLocks noGrp="1"/>
          </p:cNvSpPr>
          <p:nvPr>
            <p:ph type="body" sz="quarter" idx="14"/>
          </p:nvPr>
        </p:nvSpPr>
        <p:spPr>
          <a:xfrm>
            <a:off x="1478479" y="10312400"/>
            <a:ext cx="4649345" cy="330200"/>
          </a:xfrm>
          <a:prstGeom prst="rect">
            <a:avLst/>
          </a:prstGeom>
        </p:spPr>
        <p:txBody>
          <a:bodyPr anchor="b"/>
          <a:lstStyle>
            <a:lvl1pPr algn="r" defTabSz="792479">
              <a:spcBef>
                <a:spcPts val="2500"/>
              </a:spcBef>
              <a:buClrTx/>
              <a:defRPr sz="2496" spc="124">
                <a:solidFill>
                  <a:srgbClr val="363636"/>
                </a:solidFill>
              </a:defRPr>
            </a:lvl1pPr>
          </a:lstStyle>
          <a:p>
            <a:r>
              <a:t>Maecenas faucibus</a:t>
            </a:r>
          </a:p>
        </p:txBody>
      </p:sp>
      <p:sp>
        <p:nvSpPr>
          <p:cNvPr id="437" name="Shape 437"/>
          <p:cNvSpPr>
            <a:spLocks noGrp="1"/>
          </p:cNvSpPr>
          <p:nvPr>
            <p:ph type="body" sz="quarter" idx="15"/>
          </p:nvPr>
        </p:nvSpPr>
        <p:spPr>
          <a:xfrm>
            <a:off x="1478479" y="6375400"/>
            <a:ext cx="4649345" cy="330200"/>
          </a:xfrm>
          <a:prstGeom prst="rect">
            <a:avLst/>
          </a:prstGeom>
        </p:spPr>
        <p:txBody>
          <a:bodyPr anchor="b"/>
          <a:lstStyle>
            <a:lvl1pPr algn="r" defTabSz="792479">
              <a:spcBef>
                <a:spcPts val="2500"/>
              </a:spcBef>
              <a:buClrTx/>
              <a:defRPr sz="2496" spc="124">
                <a:solidFill>
                  <a:srgbClr val="363636"/>
                </a:solidFill>
              </a:defRPr>
            </a:lvl1pPr>
          </a:lstStyle>
          <a:p>
            <a:r>
              <a:t>Maecenas faucibus</a:t>
            </a:r>
          </a:p>
        </p:txBody>
      </p:sp>
      <p:sp>
        <p:nvSpPr>
          <p:cNvPr id="438" name="Shape 438"/>
          <p:cNvSpPr>
            <a:spLocks noGrp="1"/>
          </p:cNvSpPr>
          <p:nvPr>
            <p:ph type="body" sz="quarter" idx="16"/>
          </p:nvPr>
        </p:nvSpPr>
        <p:spPr>
          <a:xfrm>
            <a:off x="18292136" y="8699500"/>
            <a:ext cx="4649344" cy="330200"/>
          </a:xfrm>
          <a:prstGeom prst="rect">
            <a:avLst/>
          </a:prstGeom>
        </p:spPr>
        <p:txBody>
          <a:bodyPr anchor="b"/>
          <a:lstStyle>
            <a:lvl1pPr algn="l" defTabSz="792479">
              <a:spcBef>
                <a:spcPts val="2500"/>
              </a:spcBef>
              <a:buClrTx/>
              <a:defRPr sz="2496" spc="124">
                <a:solidFill>
                  <a:srgbClr val="363636"/>
                </a:solidFill>
              </a:defRPr>
            </a:lvl1pPr>
          </a:lstStyle>
          <a:p>
            <a:r>
              <a:t>Maecenas faucibus</a:t>
            </a:r>
          </a:p>
        </p:txBody>
      </p:sp>
      <p:sp>
        <p:nvSpPr>
          <p:cNvPr id="439" name="Shape 439"/>
          <p:cNvSpPr>
            <a:spLocks noGrp="1"/>
          </p:cNvSpPr>
          <p:nvPr>
            <p:ph type="body" sz="quarter" idx="17"/>
          </p:nvPr>
        </p:nvSpPr>
        <p:spPr>
          <a:xfrm>
            <a:off x="1478479" y="2540000"/>
            <a:ext cx="4649345" cy="330200"/>
          </a:xfrm>
          <a:prstGeom prst="rect">
            <a:avLst/>
          </a:prstGeom>
        </p:spPr>
        <p:txBody>
          <a:bodyPr anchor="b"/>
          <a:lstStyle>
            <a:lvl1pPr algn="r" defTabSz="792479">
              <a:spcBef>
                <a:spcPts val="2500"/>
              </a:spcBef>
              <a:buClrTx/>
              <a:defRPr sz="2496" spc="124">
                <a:solidFill>
                  <a:srgbClr val="363636"/>
                </a:solidFill>
              </a:defRPr>
            </a:lvl1pPr>
          </a:lstStyle>
          <a:p>
            <a:r>
              <a:t>Maecenas faucibus</a:t>
            </a:r>
          </a:p>
        </p:txBody>
      </p:sp>
      <p:sp>
        <p:nvSpPr>
          <p:cNvPr id="440" name="Shape 440"/>
          <p:cNvSpPr>
            <a:spLocks noGrp="1"/>
          </p:cNvSpPr>
          <p:nvPr>
            <p:ph type="body" sz="quarter" idx="18"/>
          </p:nvPr>
        </p:nvSpPr>
        <p:spPr>
          <a:xfrm>
            <a:off x="4733581" y="3238500"/>
            <a:ext cx="75692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41" name="Shape 441"/>
          <p:cNvSpPr>
            <a:spLocks noGrp="1"/>
          </p:cNvSpPr>
          <p:nvPr>
            <p:ph type="body" sz="quarter" idx="19"/>
          </p:nvPr>
        </p:nvSpPr>
        <p:spPr>
          <a:xfrm>
            <a:off x="4733581" y="7073900"/>
            <a:ext cx="54356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42" name="Shape 442"/>
          <p:cNvSpPr>
            <a:spLocks noGrp="1"/>
          </p:cNvSpPr>
          <p:nvPr>
            <p:ph type="body" sz="quarter" idx="20"/>
          </p:nvPr>
        </p:nvSpPr>
        <p:spPr>
          <a:xfrm>
            <a:off x="4733581" y="10998200"/>
            <a:ext cx="57277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43" name="Shape 443"/>
          <p:cNvSpPr>
            <a:spLocks noGrp="1"/>
          </p:cNvSpPr>
          <p:nvPr>
            <p:ph type="body" sz="quarter" idx="21"/>
          </p:nvPr>
        </p:nvSpPr>
        <p:spPr>
          <a:xfrm flipH="1">
            <a:off x="14659945" y="4305300"/>
            <a:ext cx="49530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44" name="Shape 444"/>
          <p:cNvSpPr>
            <a:spLocks noGrp="1"/>
          </p:cNvSpPr>
          <p:nvPr>
            <p:ph type="body" sz="quarter" idx="22"/>
          </p:nvPr>
        </p:nvSpPr>
        <p:spPr>
          <a:xfrm flipH="1">
            <a:off x="14898070" y="9398000"/>
            <a:ext cx="4711701"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445" name="Shape 445"/>
          <p:cNvSpPr>
            <a:spLocks noGrp="1"/>
          </p:cNvSpPr>
          <p:nvPr>
            <p:ph type="body" sz="quarter" idx="23"/>
          </p:nvPr>
        </p:nvSpPr>
        <p:spPr>
          <a:xfrm flipH="1">
            <a:off x="17704269" y="4216400"/>
            <a:ext cx="177801"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46" name="Shape 446"/>
          <p:cNvSpPr>
            <a:spLocks noGrp="1"/>
          </p:cNvSpPr>
          <p:nvPr>
            <p:ph type="body" sz="quarter" idx="24"/>
          </p:nvPr>
        </p:nvSpPr>
        <p:spPr>
          <a:xfrm>
            <a:off x="6502400" y="109093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47" name="Shape 447"/>
          <p:cNvSpPr>
            <a:spLocks noGrp="1"/>
          </p:cNvSpPr>
          <p:nvPr>
            <p:ph type="body" sz="quarter" idx="25"/>
          </p:nvPr>
        </p:nvSpPr>
        <p:spPr>
          <a:xfrm>
            <a:off x="6502400" y="69850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48" name="Shape 448"/>
          <p:cNvSpPr>
            <a:spLocks noGrp="1"/>
          </p:cNvSpPr>
          <p:nvPr>
            <p:ph type="body" sz="quarter" idx="26"/>
          </p:nvPr>
        </p:nvSpPr>
        <p:spPr>
          <a:xfrm flipH="1">
            <a:off x="17704269" y="9309100"/>
            <a:ext cx="177801"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49" name="Shape 449"/>
          <p:cNvSpPr>
            <a:spLocks noGrp="1"/>
          </p:cNvSpPr>
          <p:nvPr>
            <p:ph type="body" sz="quarter" idx="27"/>
          </p:nvPr>
        </p:nvSpPr>
        <p:spPr>
          <a:xfrm>
            <a:off x="6502400" y="31496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450" name="Shape 450"/>
          <p:cNvSpPr>
            <a:spLocks noGrp="1"/>
          </p:cNvSpPr>
          <p:nvPr>
            <p:ph type="body" sz="quarter" idx="28"/>
          </p:nvPr>
        </p:nvSpPr>
        <p:spPr>
          <a:xfrm>
            <a:off x="10528300" y="7048500"/>
            <a:ext cx="4673600" cy="4673600"/>
          </a:xfrm>
          <a:prstGeom prst="ellipse">
            <a:avLst/>
          </a:prstGeom>
          <a:solidFill>
            <a:srgbClr val="FC8D81"/>
          </a:solidFill>
          <a:ln w="25400"/>
        </p:spPr>
        <p:txBody>
          <a:bodyPr lIns="50800" tIns="50800" rIns="50800" bIns="50800" anchor="ctr">
            <a:noAutofit/>
          </a:bodyPr>
          <a:lstStyle>
            <a:lvl1pPr>
              <a:lnSpc>
                <a:spcPct val="100000"/>
              </a:lnSpc>
              <a:spcBef>
                <a:spcPts val="0"/>
              </a:spcBef>
              <a:buClrTx/>
              <a:defRPr sz="6600" cap="none" spc="0">
                <a:solidFill>
                  <a:srgbClr val="FFFFFF"/>
                </a:solidFill>
              </a:defRPr>
            </a:lvl1pPr>
          </a:lstStyle>
          <a:p>
            <a:r>
              <a:t>37%</a:t>
            </a:r>
          </a:p>
        </p:txBody>
      </p:sp>
      <p:sp>
        <p:nvSpPr>
          <p:cNvPr id="451" name="Shape 451"/>
          <p:cNvSpPr>
            <a:spLocks noGrp="1"/>
          </p:cNvSpPr>
          <p:nvPr>
            <p:ph type="body" sz="quarter" idx="29"/>
          </p:nvPr>
        </p:nvSpPr>
        <p:spPr>
          <a:xfrm>
            <a:off x="10611445" y="1526976"/>
            <a:ext cx="3416301" cy="3416301"/>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5200" cap="none" spc="0">
                <a:solidFill>
                  <a:srgbClr val="FFFFFF"/>
                </a:solidFill>
              </a:defRPr>
            </a:lvl1pPr>
          </a:lstStyle>
          <a:p>
            <a:r>
              <a:t>21%</a:t>
            </a:r>
          </a:p>
        </p:txBody>
      </p:sp>
      <p:sp>
        <p:nvSpPr>
          <p:cNvPr id="452" name="Shape 452"/>
          <p:cNvSpPr>
            <a:spLocks noGrp="1"/>
          </p:cNvSpPr>
          <p:nvPr>
            <p:ph type="body" sz="quarter" idx="30"/>
          </p:nvPr>
        </p:nvSpPr>
        <p:spPr>
          <a:xfrm>
            <a:off x="9080500" y="5524500"/>
            <a:ext cx="3149600" cy="3149600"/>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5200" cap="none" spc="0">
                <a:solidFill>
                  <a:srgbClr val="FFFFFF"/>
                </a:solidFill>
              </a:defRPr>
            </a:lvl1pPr>
          </a:lstStyle>
          <a:p>
            <a:r>
              <a:t>14%</a:t>
            </a:r>
          </a:p>
        </p:txBody>
      </p:sp>
      <p:sp>
        <p:nvSpPr>
          <p:cNvPr id="453" name="Shape 453"/>
          <p:cNvSpPr>
            <a:spLocks noGrp="1"/>
          </p:cNvSpPr>
          <p:nvPr>
            <p:ph type="body" sz="quarter" idx="31"/>
          </p:nvPr>
        </p:nvSpPr>
        <p:spPr>
          <a:xfrm>
            <a:off x="9944100" y="9842500"/>
            <a:ext cx="2286000" cy="2286000"/>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8%</a:t>
            </a:r>
          </a:p>
        </p:txBody>
      </p:sp>
      <p:sp>
        <p:nvSpPr>
          <p:cNvPr id="454" name="Shape 454"/>
          <p:cNvSpPr>
            <a:spLocks noGrp="1"/>
          </p:cNvSpPr>
          <p:nvPr>
            <p:ph type="body" sz="quarter" idx="32"/>
          </p:nvPr>
        </p:nvSpPr>
        <p:spPr>
          <a:xfrm>
            <a:off x="13068300" y="3390900"/>
            <a:ext cx="1790700" cy="1790700"/>
          </a:xfrm>
          <a:prstGeom prst="ellipse">
            <a:avLst/>
          </a:prstGeom>
          <a:solidFill>
            <a:srgbClr val="FC8D81"/>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2%</a:t>
            </a:r>
          </a:p>
        </p:txBody>
      </p:sp>
      <p:sp>
        <p:nvSpPr>
          <p:cNvPr id="455" name="Shape 455"/>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bble Keywords">
    <p:spTree>
      <p:nvGrpSpPr>
        <p:cNvPr id="1" name=""/>
        <p:cNvGrpSpPr/>
        <p:nvPr/>
      </p:nvGrpSpPr>
      <p:grpSpPr>
        <a:xfrm>
          <a:off x="0" y="0"/>
          <a:ext cx="0" cy="0"/>
          <a:chOff x="0" y="0"/>
          <a:chExt cx="0" cy="0"/>
        </a:xfrm>
      </p:grpSpPr>
      <p:sp>
        <p:nvSpPr>
          <p:cNvPr id="462" name="Shape 462"/>
          <p:cNvSpPr/>
          <p:nvPr/>
        </p:nvSpPr>
        <p:spPr>
          <a:xfrm>
            <a:off x="18757900" y="3695700"/>
            <a:ext cx="533400" cy="533400"/>
          </a:xfrm>
          <a:prstGeom prst="ellipse">
            <a:avLst/>
          </a:prstGeom>
          <a:solidFill>
            <a:srgbClr val="C4DE66"/>
          </a:solidFill>
          <a:ln w="25400">
            <a:miter lim="400000"/>
          </a:ln>
        </p:spPr>
        <p:txBody>
          <a:bodyPr lIns="50800" tIns="50800" rIns="50800" bIns="50800" anchor="ctr"/>
          <a:lstStyle/>
          <a:p>
            <a:pPr>
              <a:lnSpc>
                <a:spcPct val="100000"/>
              </a:lnSpc>
              <a:spcBef>
                <a:spcPts val="0"/>
              </a:spcBef>
              <a:defRPr spc="0">
                <a:solidFill>
                  <a:srgbClr val="FFFFFF"/>
                </a:solidFill>
              </a:defRPr>
            </a:pPr>
            <a:endParaRPr/>
          </a:p>
        </p:txBody>
      </p:sp>
      <p:sp>
        <p:nvSpPr>
          <p:cNvPr id="463" name="Shape 463"/>
          <p:cNvSpPr/>
          <p:nvPr/>
        </p:nvSpPr>
        <p:spPr>
          <a:xfrm>
            <a:off x="19189898" y="10545960"/>
            <a:ext cx="838201" cy="838201"/>
          </a:xfrm>
          <a:prstGeom prst="ellipse">
            <a:avLst/>
          </a:prstGeom>
          <a:solidFill>
            <a:srgbClr val="8EC6FD"/>
          </a:solidFill>
          <a:ln w="25400">
            <a:miter lim="400000"/>
          </a:ln>
        </p:spPr>
        <p:txBody>
          <a:bodyPr lIns="50800" tIns="50800" rIns="50800" bIns="50800" anchor="ctr"/>
          <a:lstStyle/>
          <a:p>
            <a:pPr>
              <a:lnSpc>
                <a:spcPct val="100000"/>
              </a:lnSpc>
              <a:spcBef>
                <a:spcPts val="0"/>
              </a:spcBef>
              <a:defRPr spc="0">
                <a:solidFill>
                  <a:srgbClr val="FFFFFF"/>
                </a:solidFill>
              </a:defRPr>
            </a:pPr>
            <a:endParaRPr/>
          </a:p>
        </p:txBody>
      </p:sp>
      <p:sp>
        <p:nvSpPr>
          <p:cNvPr id="464" name="Shape 464"/>
          <p:cNvSpPr/>
          <p:nvPr/>
        </p:nvSpPr>
        <p:spPr>
          <a:xfrm>
            <a:off x="9029700" y="5930900"/>
            <a:ext cx="533400" cy="533400"/>
          </a:xfrm>
          <a:prstGeom prst="ellipse">
            <a:avLst/>
          </a:prstGeom>
          <a:solidFill>
            <a:srgbClr val="FC8D81"/>
          </a:solidFill>
          <a:ln w="25400">
            <a:miter lim="400000"/>
          </a:ln>
        </p:spPr>
        <p:txBody>
          <a:bodyPr lIns="50800" tIns="50800" rIns="50800" bIns="50800" anchor="ctr"/>
          <a:lstStyle/>
          <a:p>
            <a:pPr>
              <a:lnSpc>
                <a:spcPct val="100000"/>
              </a:lnSpc>
              <a:spcBef>
                <a:spcPts val="0"/>
              </a:spcBef>
              <a:defRPr spc="0">
                <a:solidFill>
                  <a:srgbClr val="FFFFFF"/>
                </a:solidFill>
              </a:defRPr>
            </a:pPr>
            <a:endParaRPr/>
          </a:p>
        </p:txBody>
      </p:sp>
      <p:sp>
        <p:nvSpPr>
          <p:cNvPr id="465" name="Shape 465"/>
          <p:cNvSpPr/>
          <p:nvPr/>
        </p:nvSpPr>
        <p:spPr>
          <a:xfrm>
            <a:off x="5168900" y="5092700"/>
            <a:ext cx="533400" cy="533400"/>
          </a:xfrm>
          <a:prstGeom prst="ellipse">
            <a:avLst/>
          </a:prstGeom>
          <a:solidFill>
            <a:srgbClr val="C4DE66"/>
          </a:solidFill>
          <a:ln w="25400">
            <a:miter lim="400000"/>
          </a:ln>
        </p:spPr>
        <p:txBody>
          <a:bodyPr lIns="50800" tIns="50800" rIns="50800" bIns="50800" anchor="ctr"/>
          <a:lstStyle/>
          <a:p>
            <a:pPr>
              <a:lnSpc>
                <a:spcPct val="100000"/>
              </a:lnSpc>
              <a:spcBef>
                <a:spcPts val="0"/>
              </a:spcBef>
              <a:defRPr spc="0">
                <a:solidFill>
                  <a:srgbClr val="FFFFFF"/>
                </a:solidFill>
              </a:defRPr>
            </a:pPr>
            <a:endParaRPr/>
          </a:p>
        </p:txBody>
      </p:sp>
      <p:sp>
        <p:nvSpPr>
          <p:cNvPr id="466" name="Shape 466"/>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67" name="Shape 467"/>
          <p:cNvSpPr/>
          <p:nvPr/>
        </p:nvSpPr>
        <p:spPr>
          <a:xfrm>
            <a:off x="6591300" y="482600"/>
            <a:ext cx="111887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468" name="Shape 468"/>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69" name="Shape 469"/>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70" name="Shape 470"/>
          <p:cNvSpPr>
            <a:spLocks noGrp="1"/>
          </p:cNvSpPr>
          <p:nvPr>
            <p:ph type="body" sz="quarter" idx="13"/>
          </p:nvPr>
        </p:nvSpPr>
        <p:spPr>
          <a:xfrm>
            <a:off x="19685000" y="3441700"/>
            <a:ext cx="2578100" cy="2578100"/>
          </a:xfrm>
          <a:prstGeom prst="ellipse">
            <a:avLst/>
          </a:prstGeom>
          <a:solidFill>
            <a:srgbClr val="FC8D81"/>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Dolor</a:t>
            </a:r>
          </a:p>
        </p:txBody>
      </p:sp>
      <p:sp>
        <p:nvSpPr>
          <p:cNvPr id="471" name="Shape 471"/>
          <p:cNvSpPr>
            <a:spLocks noGrp="1"/>
          </p:cNvSpPr>
          <p:nvPr>
            <p:ph type="body" sz="quarter" idx="14"/>
          </p:nvPr>
        </p:nvSpPr>
        <p:spPr>
          <a:xfrm>
            <a:off x="2070100" y="8099226"/>
            <a:ext cx="4737100" cy="4737101"/>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Maecenas faucibus mollis interdum.</a:t>
            </a:r>
          </a:p>
        </p:txBody>
      </p:sp>
      <p:sp>
        <p:nvSpPr>
          <p:cNvPr id="472" name="Shape 472"/>
          <p:cNvSpPr>
            <a:spLocks noGrp="1"/>
          </p:cNvSpPr>
          <p:nvPr>
            <p:ph type="body" sz="quarter" idx="15"/>
          </p:nvPr>
        </p:nvSpPr>
        <p:spPr>
          <a:xfrm>
            <a:off x="8128992" y="5313164"/>
            <a:ext cx="6807201" cy="6807201"/>
          </a:xfrm>
          <a:prstGeom prst="ellipse">
            <a:avLst/>
          </a:prstGeom>
          <a:solidFill>
            <a:srgbClr val="FC8D81"/>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Nullam id dolor id nibh ultricies vehicula ut id elit.</a:t>
            </a:r>
          </a:p>
        </p:txBody>
      </p:sp>
      <p:sp>
        <p:nvSpPr>
          <p:cNvPr id="473" name="Shape 473"/>
          <p:cNvSpPr>
            <a:spLocks noGrp="1"/>
          </p:cNvSpPr>
          <p:nvPr>
            <p:ph type="body" sz="quarter" idx="16"/>
          </p:nvPr>
        </p:nvSpPr>
        <p:spPr>
          <a:xfrm>
            <a:off x="17921882" y="8188523"/>
            <a:ext cx="2730501" cy="2730501"/>
          </a:xfrm>
          <a:prstGeom prst="ellipse">
            <a:avLst/>
          </a:prstGeom>
          <a:solidFill>
            <a:srgbClr val="C4DE66"/>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Pharetra</a:t>
            </a:r>
          </a:p>
        </p:txBody>
      </p:sp>
      <p:sp>
        <p:nvSpPr>
          <p:cNvPr id="474" name="Shape 474"/>
          <p:cNvSpPr>
            <a:spLocks noGrp="1"/>
          </p:cNvSpPr>
          <p:nvPr>
            <p:ph type="body" sz="quarter" idx="17"/>
          </p:nvPr>
        </p:nvSpPr>
        <p:spPr>
          <a:xfrm>
            <a:off x="11696700" y="9791700"/>
            <a:ext cx="2603500" cy="2603500"/>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Magna</a:t>
            </a:r>
          </a:p>
        </p:txBody>
      </p:sp>
      <p:sp>
        <p:nvSpPr>
          <p:cNvPr id="475" name="Shape 475"/>
          <p:cNvSpPr>
            <a:spLocks noGrp="1"/>
          </p:cNvSpPr>
          <p:nvPr>
            <p:ph type="body" sz="quarter" idx="18"/>
          </p:nvPr>
        </p:nvSpPr>
        <p:spPr>
          <a:xfrm>
            <a:off x="5585023" y="7492007"/>
            <a:ext cx="838201" cy="838201"/>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0">
                <a:solidFill>
                  <a:srgbClr val="FFFFFF"/>
                </a:solidFill>
              </a:defRPr>
            </a:pPr>
            <a:endParaRPr/>
          </a:p>
        </p:txBody>
      </p:sp>
      <p:sp>
        <p:nvSpPr>
          <p:cNvPr id="476" name="Shape 476"/>
          <p:cNvSpPr>
            <a:spLocks noGrp="1"/>
          </p:cNvSpPr>
          <p:nvPr>
            <p:ph type="body" sz="quarter" idx="19"/>
          </p:nvPr>
        </p:nvSpPr>
        <p:spPr>
          <a:xfrm>
            <a:off x="4254500" y="2235200"/>
            <a:ext cx="3149600" cy="3149600"/>
          </a:xfrm>
          <a:prstGeom prst="ellipse">
            <a:avLst/>
          </a:prstGeom>
          <a:solidFill>
            <a:srgbClr val="FC8D81"/>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Commodo</a:t>
            </a:r>
          </a:p>
        </p:txBody>
      </p:sp>
      <p:sp>
        <p:nvSpPr>
          <p:cNvPr id="477" name="Shape 477"/>
          <p:cNvSpPr>
            <a:spLocks noGrp="1"/>
          </p:cNvSpPr>
          <p:nvPr>
            <p:ph type="body" sz="quarter" idx="20"/>
          </p:nvPr>
        </p:nvSpPr>
        <p:spPr>
          <a:xfrm>
            <a:off x="16028789" y="9956601"/>
            <a:ext cx="3873501" cy="3873501"/>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Maecenas faucibus mollis interdum.</a:t>
            </a:r>
          </a:p>
        </p:txBody>
      </p:sp>
      <p:sp>
        <p:nvSpPr>
          <p:cNvPr id="478" name="Shape 478"/>
          <p:cNvSpPr>
            <a:spLocks noGrp="1"/>
          </p:cNvSpPr>
          <p:nvPr>
            <p:ph type="body" sz="quarter" idx="21"/>
          </p:nvPr>
        </p:nvSpPr>
        <p:spPr>
          <a:xfrm>
            <a:off x="18770600" y="2324100"/>
            <a:ext cx="2006600" cy="2006600"/>
          </a:xfrm>
          <a:prstGeom prst="ellipse">
            <a:avLst/>
          </a:prstGeom>
          <a:solidFill>
            <a:srgbClr val="C4DE66"/>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Purus</a:t>
            </a:r>
          </a:p>
        </p:txBody>
      </p:sp>
      <p:sp>
        <p:nvSpPr>
          <p:cNvPr id="479" name="Shape 479"/>
          <p:cNvSpPr>
            <a:spLocks noGrp="1"/>
          </p:cNvSpPr>
          <p:nvPr>
            <p:ph type="body" sz="quarter" idx="22"/>
          </p:nvPr>
        </p:nvSpPr>
        <p:spPr>
          <a:xfrm>
            <a:off x="9055100" y="4394200"/>
            <a:ext cx="2070100" cy="2070100"/>
          </a:xfrm>
          <a:prstGeom prst="ellipse">
            <a:avLst/>
          </a:prstGeom>
          <a:solidFill>
            <a:srgbClr val="8EC6FD"/>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Lorem</a:t>
            </a:r>
          </a:p>
        </p:txBody>
      </p:sp>
      <p:sp>
        <p:nvSpPr>
          <p:cNvPr id="480" name="Shape 480"/>
          <p:cNvSpPr>
            <a:spLocks noGrp="1"/>
          </p:cNvSpPr>
          <p:nvPr>
            <p:ph type="body" sz="quarter" idx="23"/>
          </p:nvPr>
        </p:nvSpPr>
        <p:spPr>
          <a:xfrm>
            <a:off x="12928600" y="3962400"/>
            <a:ext cx="3606800" cy="3606800"/>
          </a:xfrm>
          <a:prstGeom prst="ellipse">
            <a:avLst/>
          </a:prstGeom>
          <a:solidFill>
            <a:srgbClr val="C4DE66"/>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Aenean Vestibulum</a:t>
            </a:r>
          </a:p>
        </p:txBody>
      </p:sp>
      <p:sp>
        <p:nvSpPr>
          <p:cNvPr id="481" name="Shape 481"/>
          <p:cNvSpPr>
            <a:spLocks noGrp="1"/>
          </p:cNvSpPr>
          <p:nvPr>
            <p:ph type="body" sz="quarter" idx="24"/>
          </p:nvPr>
        </p:nvSpPr>
        <p:spPr>
          <a:xfrm>
            <a:off x="3454400" y="4165600"/>
            <a:ext cx="2006600" cy="2006600"/>
          </a:xfrm>
          <a:prstGeom prst="ellipse">
            <a:avLst/>
          </a:prstGeom>
          <a:solidFill>
            <a:srgbClr val="C4DE66"/>
          </a:solidFill>
          <a:ln w="25400"/>
        </p:spPr>
        <p:txBody>
          <a:bodyPr lIns="50800" tIns="50800" rIns="50800" bIns="50800" anchor="ctr">
            <a:noAutofit/>
          </a:bodyPr>
          <a:lstStyle>
            <a:lvl1pPr>
              <a:lnSpc>
                <a:spcPct val="100000"/>
              </a:lnSpc>
              <a:spcBef>
                <a:spcPts val="0"/>
              </a:spcBef>
              <a:buClrTx/>
              <a:defRPr sz="3600" cap="none" spc="0">
                <a:solidFill>
                  <a:srgbClr val="FFFFFF"/>
                </a:solidFill>
              </a:defRPr>
            </a:lvl1pPr>
          </a:lstStyle>
          <a:p>
            <a:r>
              <a:t>Dolor</a:t>
            </a:r>
          </a:p>
        </p:txBody>
      </p:sp>
      <p:sp>
        <p:nvSpPr>
          <p:cNvPr id="482" name="Shape 482"/>
          <p:cNvSpPr>
            <a:spLocks noGrp="1"/>
          </p:cNvSpPr>
          <p:nvPr>
            <p:ph type="body" sz="quarter" idx="25"/>
          </p:nvPr>
        </p:nvSpPr>
        <p:spPr>
          <a:xfrm>
            <a:off x="0" y="13182600"/>
            <a:ext cx="24384000" cy="533400"/>
          </a:xfrm>
          <a:prstGeom prst="rect">
            <a:avLst/>
          </a:prstGeom>
          <a:solidFill>
            <a:srgbClr val="FAFAFC"/>
          </a:solidFill>
          <a:ln>
            <a:solidFill>
              <a:srgbClr val="FDFDFF"/>
            </a:solidFill>
          </a:ln>
          <a:effectLst>
            <a:outerShdw blurRad="63500" dist="25400" dir="16200000" rotWithShape="0">
              <a:srgbClr val="000000">
                <a:alpha val="12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483" name="Shape 483"/>
          <p:cNvSpPr>
            <a:spLocks noGrp="1"/>
          </p:cNvSpPr>
          <p:nvPr>
            <p:ph type="body" sz="quarter" idx="26"/>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484" name="Shape 484"/>
          <p:cNvSpPr>
            <a:spLocks noGrp="1"/>
          </p:cNvSpPr>
          <p:nvPr>
            <p:ph type="title"/>
          </p:nvPr>
        </p:nvSpPr>
        <p:spPr>
          <a:xfrm>
            <a:off x="1488281" y="1638300"/>
            <a:ext cx="21437601" cy="800100"/>
          </a:xfrm>
          <a:prstGeom prst="rect">
            <a:avLst/>
          </a:prstGeom>
        </p:spPr>
        <p:txBody>
          <a:bodyPr/>
          <a:lstStyle/>
          <a:p>
            <a:r>
              <a:t>Title Text</a:t>
            </a:r>
          </a:p>
        </p:txBody>
      </p:sp>
      <p:sp>
        <p:nvSpPr>
          <p:cNvPr id="485" name="Shape 485"/>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492" name="Shape 492"/>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93" name="Shape 493"/>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94" name="Shape 494"/>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95" name="Shape 495"/>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96" name="Shape 496"/>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497" name="Shape 497"/>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98" name="Shape 498"/>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99" name="Shape 499"/>
          <p:cNvSpPr/>
          <p:nvPr/>
        </p:nvSpPr>
        <p:spPr>
          <a:xfrm>
            <a:off x="6502400" y="20193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00" name="Shape 500"/>
          <p:cNvSpPr/>
          <p:nvPr/>
        </p:nvSpPr>
        <p:spPr>
          <a:xfrm flipH="1">
            <a:off x="17704269" y="2019300"/>
            <a:ext cx="177801"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01" name="Shape 501"/>
          <p:cNvSpPr>
            <a:spLocks noGrp="1"/>
          </p:cNvSpPr>
          <p:nvPr>
            <p:ph type="pic" sz="half" idx="13"/>
          </p:nvPr>
        </p:nvSpPr>
        <p:spPr>
          <a:xfrm>
            <a:off x="6350000" y="3924300"/>
            <a:ext cx="11703936" cy="7683500"/>
          </a:xfrm>
          <a:prstGeom prst="rect">
            <a:avLst/>
          </a:prstGeom>
        </p:spPr>
        <p:txBody>
          <a:bodyPr lIns="91439" tIns="45719" rIns="91439" bIns="45719">
            <a:noAutofit/>
          </a:bodyPr>
          <a:lstStyle/>
          <a:p>
            <a:endParaRPr/>
          </a:p>
        </p:txBody>
      </p:sp>
      <p:sp>
        <p:nvSpPr>
          <p:cNvPr id="502" name="Shape 502"/>
          <p:cNvSpPr>
            <a:spLocks noGrp="1"/>
          </p:cNvSpPr>
          <p:nvPr>
            <p:ph type="body" sz="quarter" idx="14"/>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503" name="Shape 503"/>
          <p:cNvSpPr>
            <a:spLocks noGrp="1"/>
          </p:cNvSpPr>
          <p:nvPr>
            <p:ph type="title"/>
          </p:nvPr>
        </p:nvSpPr>
        <p:spPr>
          <a:xfrm>
            <a:off x="1488281" y="1638300"/>
            <a:ext cx="21437601" cy="800100"/>
          </a:xfrm>
          <a:prstGeom prst="rect">
            <a:avLst/>
          </a:prstGeom>
        </p:spPr>
        <p:txBody>
          <a:bodyPr/>
          <a:lstStyle/>
          <a:p>
            <a:r>
              <a:t>Title Text</a:t>
            </a:r>
          </a:p>
        </p:txBody>
      </p:sp>
      <p:sp>
        <p:nvSpPr>
          <p:cNvPr id="504" name="Shape 504"/>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Gallery">
    <p:spTree>
      <p:nvGrpSpPr>
        <p:cNvPr id="1" name=""/>
        <p:cNvGrpSpPr/>
        <p:nvPr/>
      </p:nvGrpSpPr>
      <p:grpSpPr>
        <a:xfrm>
          <a:off x="0" y="0"/>
          <a:ext cx="0" cy="0"/>
          <a:chOff x="0" y="0"/>
          <a:chExt cx="0" cy="0"/>
        </a:xfrm>
      </p:grpSpPr>
      <p:sp>
        <p:nvSpPr>
          <p:cNvPr id="511" name="Shape 511"/>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12" name="Shape 512"/>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13" name="Shape 513"/>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14" name="Shape 514"/>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15" name="Shape 515"/>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516" name="Shape 516"/>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17" name="Shape 517"/>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18" name="Shape 518"/>
          <p:cNvSpPr/>
          <p:nvPr/>
        </p:nvSpPr>
        <p:spPr>
          <a:xfrm>
            <a:off x="6502400" y="20193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19" name="Shape 519"/>
          <p:cNvSpPr/>
          <p:nvPr/>
        </p:nvSpPr>
        <p:spPr>
          <a:xfrm flipH="1">
            <a:off x="17704269" y="2019300"/>
            <a:ext cx="177801"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20" name="Shape 520"/>
          <p:cNvSpPr>
            <a:spLocks noGrp="1"/>
          </p:cNvSpPr>
          <p:nvPr>
            <p:ph type="pic" sz="quarter" idx="13"/>
          </p:nvPr>
        </p:nvSpPr>
        <p:spPr>
          <a:xfrm>
            <a:off x="3048000" y="7772400"/>
            <a:ext cx="4953000" cy="3844387"/>
          </a:xfrm>
          <a:prstGeom prst="rect">
            <a:avLst/>
          </a:prstGeom>
        </p:spPr>
        <p:txBody>
          <a:bodyPr lIns="91439" tIns="45719" rIns="91439" bIns="45719">
            <a:noAutofit/>
          </a:bodyPr>
          <a:lstStyle/>
          <a:p>
            <a:endParaRPr/>
          </a:p>
        </p:txBody>
      </p:sp>
      <p:sp>
        <p:nvSpPr>
          <p:cNvPr id="521" name="Shape 521"/>
          <p:cNvSpPr>
            <a:spLocks noGrp="1"/>
          </p:cNvSpPr>
          <p:nvPr>
            <p:ph type="pic" sz="quarter" idx="14"/>
          </p:nvPr>
        </p:nvSpPr>
        <p:spPr>
          <a:xfrm>
            <a:off x="16408400" y="3924300"/>
            <a:ext cx="4927600" cy="3838529"/>
          </a:xfrm>
          <a:prstGeom prst="rect">
            <a:avLst/>
          </a:prstGeom>
        </p:spPr>
        <p:txBody>
          <a:bodyPr lIns="91439" tIns="45719" rIns="91439" bIns="45719">
            <a:noAutofit/>
          </a:bodyPr>
          <a:lstStyle/>
          <a:p>
            <a:endParaRPr/>
          </a:p>
        </p:txBody>
      </p:sp>
      <p:sp>
        <p:nvSpPr>
          <p:cNvPr id="522" name="Shape 522"/>
          <p:cNvSpPr>
            <a:spLocks noGrp="1"/>
          </p:cNvSpPr>
          <p:nvPr>
            <p:ph type="pic" sz="quarter" idx="15"/>
          </p:nvPr>
        </p:nvSpPr>
        <p:spPr>
          <a:xfrm>
            <a:off x="12192000" y="7772400"/>
            <a:ext cx="4216400" cy="3841213"/>
          </a:xfrm>
          <a:prstGeom prst="rect">
            <a:avLst/>
          </a:prstGeom>
        </p:spPr>
        <p:txBody>
          <a:bodyPr lIns="91439" tIns="45719" rIns="91439" bIns="45719">
            <a:noAutofit/>
          </a:bodyPr>
          <a:lstStyle/>
          <a:p>
            <a:endParaRPr/>
          </a:p>
        </p:txBody>
      </p:sp>
      <p:sp>
        <p:nvSpPr>
          <p:cNvPr id="523" name="Shape 523"/>
          <p:cNvSpPr>
            <a:spLocks noGrp="1"/>
          </p:cNvSpPr>
          <p:nvPr>
            <p:ph type="pic" sz="quarter" idx="16"/>
          </p:nvPr>
        </p:nvSpPr>
        <p:spPr>
          <a:xfrm>
            <a:off x="8001000" y="7772400"/>
            <a:ext cx="4216400" cy="3841213"/>
          </a:xfrm>
          <a:prstGeom prst="rect">
            <a:avLst/>
          </a:prstGeom>
        </p:spPr>
        <p:txBody>
          <a:bodyPr lIns="91439" tIns="45719" rIns="91439" bIns="45719">
            <a:noAutofit/>
          </a:bodyPr>
          <a:lstStyle/>
          <a:p>
            <a:endParaRPr/>
          </a:p>
        </p:txBody>
      </p:sp>
      <p:sp>
        <p:nvSpPr>
          <p:cNvPr id="524" name="Shape 524"/>
          <p:cNvSpPr>
            <a:spLocks noGrp="1"/>
          </p:cNvSpPr>
          <p:nvPr>
            <p:ph type="pic" sz="quarter" idx="17"/>
          </p:nvPr>
        </p:nvSpPr>
        <p:spPr>
          <a:xfrm>
            <a:off x="3048000" y="3924300"/>
            <a:ext cx="4953000" cy="3844387"/>
          </a:xfrm>
          <a:prstGeom prst="rect">
            <a:avLst/>
          </a:prstGeom>
        </p:spPr>
        <p:txBody>
          <a:bodyPr lIns="91439" tIns="45719" rIns="91439" bIns="45719">
            <a:noAutofit/>
          </a:bodyPr>
          <a:lstStyle/>
          <a:p>
            <a:endParaRPr/>
          </a:p>
        </p:txBody>
      </p:sp>
      <p:sp>
        <p:nvSpPr>
          <p:cNvPr id="525" name="Shape 525"/>
          <p:cNvSpPr>
            <a:spLocks noGrp="1"/>
          </p:cNvSpPr>
          <p:nvPr>
            <p:ph type="pic" sz="quarter" idx="18"/>
          </p:nvPr>
        </p:nvSpPr>
        <p:spPr>
          <a:xfrm>
            <a:off x="12192000" y="3924300"/>
            <a:ext cx="4216400" cy="3841213"/>
          </a:xfrm>
          <a:prstGeom prst="rect">
            <a:avLst/>
          </a:prstGeom>
        </p:spPr>
        <p:txBody>
          <a:bodyPr lIns="91439" tIns="45719" rIns="91439" bIns="45719">
            <a:noAutofit/>
          </a:bodyPr>
          <a:lstStyle/>
          <a:p>
            <a:endParaRPr/>
          </a:p>
        </p:txBody>
      </p:sp>
      <p:sp>
        <p:nvSpPr>
          <p:cNvPr id="526" name="Shape 526"/>
          <p:cNvSpPr>
            <a:spLocks noGrp="1"/>
          </p:cNvSpPr>
          <p:nvPr>
            <p:ph type="pic" sz="quarter" idx="19"/>
          </p:nvPr>
        </p:nvSpPr>
        <p:spPr>
          <a:xfrm>
            <a:off x="16408399" y="7772400"/>
            <a:ext cx="4927601" cy="3838529"/>
          </a:xfrm>
          <a:prstGeom prst="rect">
            <a:avLst/>
          </a:prstGeom>
        </p:spPr>
        <p:txBody>
          <a:bodyPr lIns="91439" tIns="45719" rIns="91439" bIns="45719">
            <a:noAutofit/>
          </a:bodyPr>
          <a:lstStyle/>
          <a:p>
            <a:endParaRPr/>
          </a:p>
        </p:txBody>
      </p:sp>
      <p:sp>
        <p:nvSpPr>
          <p:cNvPr id="527" name="Shape 527"/>
          <p:cNvSpPr>
            <a:spLocks noGrp="1"/>
          </p:cNvSpPr>
          <p:nvPr>
            <p:ph type="pic" sz="quarter" idx="20"/>
          </p:nvPr>
        </p:nvSpPr>
        <p:spPr>
          <a:xfrm>
            <a:off x="8001000" y="3924300"/>
            <a:ext cx="4216400" cy="3841213"/>
          </a:xfrm>
          <a:prstGeom prst="rect">
            <a:avLst/>
          </a:prstGeom>
        </p:spPr>
        <p:txBody>
          <a:bodyPr lIns="91439" tIns="45719" rIns="91439" bIns="45719">
            <a:noAutofit/>
          </a:bodyPr>
          <a:lstStyle/>
          <a:p>
            <a:endParaRPr/>
          </a:p>
        </p:txBody>
      </p:sp>
      <p:sp>
        <p:nvSpPr>
          <p:cNvPr id="528" name="Shape 528"/>
          <p:cNvSpPr>
            <a:spLocks noGrp="1"/>
          </p:cNvSpPr>
          <p:nvPr>
            <p:ph type="body" sz="quarter" idx="21"/>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529" name="Shape 529"/>
          <p:cNvSpPr>
            <a:spLocks noGrp="1"/>
          </p:cNvSpPr>
          <p:nvPr>
            <p:ph type="title"/>
          </p:nvPr>
        </p:nvSpPr>
        <p:spPr>
          <a:xfrm>
            <a:off x="1488281" y="1638300"/>
            <a:ext cx="21437601" cy="800100"/>
          </a:xfrm>
          <a:prstGeom prst="rect">
            <a:avLst/>
          </a:prstGeom>
        </p:spPr>
        <p:txBody>
          <a:bodyPr/>
          <a:lstStyle/>
          <a:p>
            <a:r>
              <a:t>Title Text</a:t>
            </a:r>
          </a:p>
        </p:txBody>
      </p:sp>
      <p:sp>
        <p:nvSpPr>
          <p:cNvPr id="530" name="Shape 530"/>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Break">
    <p:spTree>
      <p:nvGrpSpPr>
        <p:cNvPr id="1" name=""/>
        <p:cNvGrpSpPr/>
        <p:nvPr/>
      </p:nvGrpSpPr>
      <p:grpSpPr>
        <a:xfrm>
          <a:off x="0" y="0"/>
          <a:ext cx="0" cy="0"/>
          <a:chOff x="0" y="0"/>
          <a:chExt cx="0" cy="0"/>
        </a:xfrm>
      </p:grpSpPr>
      <p:sp>
        <p:nvSpPr>
          <p:cNvPr id="537" name="Shape 537"/>
          <p:cNvSpPr/>
          <p:nvPr/>
        </p:nvSpPr>
        <p:spPr>
          <a:xfrm>
            <a:off x="241300" y="55753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38" name="Shape 538"/>
          <p:cNvSpPr/>
          <p:nvPr/>
        </p:nvSpPr>
        <p:spPr>
          <a:xfrm>
            <a:off x="17145000" y="55753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39" name="Shape 539"/>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40" name="Shape 540"/>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41" name="Shape 541"/>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42" name="Shape 542"/>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43" name="Shape 543"/>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544" name="Shape 544"/>
          <p:cNvSpPr/>
          <p:nvPr/>
        </p:nvSpPr>
        <p:spPr>
          <a:xfrm>
            <a:off x="6502400" y="54864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45" name="Shape 545"/>
          <p:cNvSpPr/>
          <p:nvPr/>
        </p:nvSpPr>
        <p:spPr>
          <a:xfrm flipH="1">
            <a:off x="17704269" y="5486400"/>
            <a:ext cx="177801"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46" name="Shape 546"/>
          <p:cNvSpPr>
            <a:spLocks noGrp="1"/>
          </p:cNvSpPr>
          <p:nvPr>
            <p:ph type="body" sz="quarter" idx="13"/>
          </p:nvPr>
        </p:nvSpPr>
        <p:spPr>
          <a:xfrm>
            <a:off x="7062510" y="4759523"/>
            <a:ext cx="10236993" cy="1600201"/>
          </a:xfrm>
          <a:prstGeom prst="rect">
            <a:avLst/>
          </a:prstGeom>
        </p:spPr>
        <p:txBody>
          <a:bodyPr/>
          <a:lstStyle>
            <a:lvl1pPr defTabSz="817244">
              <a:lnSpc>
                <a:spcPct val="140000"/>
              </a:lnSpc>
              <a:spcBef>
                <a:spcPts val="5000"/>
              </a:spcBef>
              <a:buClrTx/>
              <a:defRPr sz="12474" spc="623">
                <a:solidFill>
                  <a:srgbClr val="363636"/>
                </a:solidFill>
                <a:latin typeface="+mj-lt"/>
                <a:ea typeface="+mj-ea"/>
                <a:cs typeface="+mj-cs"/>
                <a:sym typeface="Heiti TC Medium"/>
              </a:defRPr>
            </a:lvl1pPr>
          </a:lstStyle>
          <a:p>
            <a:r>
              <a:t>break</a:t>
            </a:r>
          </a:p>
        </p:txBody>
      </p:sp>
      <p:sp>
        <p:nvSpPr>
          <p:cNvPr id="547" name="Shape 547"/>
          <p:cNvSpPr>
            <a:spLocks noGrp="1"/>
          </p:cNvSpPr>
          <p:nvPr>
            <p:ph type="body" sz="quarter" idx="14"/>
          </p:nvPr>
        </p:nvSpPr>
        <p:spPr>
          <a:xfrm>
            <a:off x="7074417" y="6578600"/>
            <a:ext cx="10236993" cy="330200"/>
          </a:xfrm>
          <a:prstGeom prst="rect">
            <a:avLst/>
          </a:prstGeom>
        </p:spPr>
        <p:txBody>
          <a:bodyPr/>
          <a:lstStyle>
            <a:lvl1pPr defTabSz="792479">
              <a:spcBef>
                <a:spcPts val="3500"/>
              </a:spcBef>
              <a:buClrTx/>
              <a:defRPr sz="2496" spc="124"/>
            </a:lvl1pPr>
          </a:lstStyle>
          <a:p>
            <a:r>
              <a:t>2pm - 3pm</a:t>
            </a:r>
          </a:p>
        </p:txBody>
      </p:sp>
      <p:sp>
        <p:nvSpPr>
          <p:cNvPr id="548" name="Shape 548"/>
          <p:cNvSpPr>
            <a:spLocks noGrp="1"/>
          </p:cNvSpPr>
          <p:nvPr>
            <p:ph type="pic" sz="quarter" idx="15"/>
          </p:nvPr>
        </p:nvSpPr>
        <p:spPr>
          <a:xfrm>
            <a:off x="11582400" y="7302500"/>
            <a:ext cx="1234358" cy="1663700"/>
          </a:xfrm>
          <a:prstGeom prst="rect">
            <a:avLst/>
          </a:prstGeom>
        </p:spPr>
        <p:txBody>
          <a:bodyPr lIns="91439" tIns="45719" rIns="91439" bIns="45719">
            <a:noAutofit/>
          </a:bodyPr>
          <a:lstStyle/>
          <a:p>
            <a:endParaRPr/>
          </a:p>
        </p:txBody>
      </p:sp>
      <p:sp>
        <p:nvSpPr>
          <p:cNvPr id="549" name="Shape 549"/>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ullet Text">
    <p:spTree>
      <p:nvGrpSpPr>
        <p:cNvPr id="1" name=""/>
        <p:cNvGrpSpPr/>
        <p:nvPr/>
      </p:nvGrpSpPr>
      <p:grpSpPr>
        <a:xfrm>
          <a:off x="0" y="0"/>
          <a:ext cx="0" cy="0"/>
          <a:chOff x="0" y="0"/>
          <a:chExt cx="0" cy="0"/>
        </a:xfrm>
      </p:grpSpPr>
      <p:sp>
        <p:nvSpPr>
          <p:cNvPr id="29" name="Shape 29"/>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0" name="Shape 30"/>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31" name="Shape 31"/>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32" name="Shape 32"/>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3" name="Shape 33"/>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4" name="Shape 34"/>
          <p:cNvSpPr>
            <a:spLocks noGrp="1"/>
          </p:cNvSpPr>
          <p:nvPr>
            <p:ph type="body" sz="quarter" idx="13"/>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35" name="Shape 35"/>
          <p:cNvSpPr>
            <a:spLocks noGrp="1"/>
          </p:cNvSpPr>
          <p:nvPr>
            <p:ph type="title"/>
          </p:nvPr>
        </p:nvSpPr>
        <p:spPr>
          <a:xfrm>
            <a:off x="1488281" y="1638300"/>
            <a:ext cx="21437601" cy="800100"/>
          </a:xfrm>
          <a:prstGeom prst="rect">
            <a:avLst/>
          </a:prstGeom>
        </p:spPr>
        <p:txBody>
          <a:bodyPr/>
          <a:lstStyle/>
          <a:p>
            <a:r>
              <a:t>Title Text</a:t>
            </a:r>
          </a:p>
        </p:txBody>
      </p:sp>
      <p:sp>
        <p:nvSpPr>
          <p:cNvPr id="36" name="Shape 36"/>
          <p:cNvSpPr>
            <a:spLocks noGrp="1"/>
          </p:cNvSpPr>
          <p:nvPr>
            <p:ph type="body" idx="1"/>
          </p:nvPr>
        </p:nvSpPr>
        <p:spPr>
          <a:xfrm>
            <a:off x="1473200" y="4178300"/>
            <a:ext cx="21437600" cy="7912100"/>
          </a:xfrm>
          <a:prstGeom prst="rect">
            <a:avLst/>
          </a:prstGeom>
        </p:spPr>
        <p:txBody>
          <a:bodyPr numCol="2" spcCol="1071880"/>
          <a:lstStyle>
            <a:lvl1pPr marL="635000" indent="-635000" algn="l">
              <a:lnSpc>
                <a:spcPct val="140000"/>
              </a:lnSpc>
              <a:buSzPct val="120000"/>
              <a:buChar char="•"/>
              <a:defRPr sz="3600" cap="none" spc="-72"/>
            </a:lvl1pPr>
            <a:lvl2pPr marL="635000" indent="-635000" algn="l">
              <a:lnSpc>
                <a:spcPct val="140000"/>
              </a:lnSpc>
              <a:buSzPct val="120000"/>
              <a:buChar char="•"/>
              <a:defRPr sz="3600" cap="none" spc="-72"/>
            </a:lvl2pPr>
            <a:lvl3pPr marL="635000" indent="-635000" algn="l">
              <a:lnSpc>
                <a:spcPct val="140000"/>
              </a:lnSpc>
              <a:buSzPct val="120000"/>
              <a:buChar char="•"/>
              <a:defRPr sz="3600" cap="none" spc="-72"/>
            </a:lvl3pPr>
            <a:lvl4pPr marL="635000" indent="-635000" algn="l">
              <a:lnSpc>
                <a:spcPct val="140000"/>
              </a:lnSpc>
              <a:buSzPct val="120000"/>
              <a:buChar char="•"/>
              <a:defRPr sz="3600" cap="none" spc="-72"/>
            </a:lvl4pPr>
            <a:lvl5pPr marL="635000" indent="-635000" algn="l">
              <a:lnSpc>
                <a:spcPct val="140000"/>
              </a:lnSpc>
              <a:buSzPct val="120000"/>
              <a:buChar char="•"/>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37" name="Shape 37"/>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grpSp>
        <p:nvGrpSpPr>
          <p:cNvPr id="11" name="Group 10"/>
          <p:cNvGrpSpPr/>
          <p:nvPr userDrawn="1"/>
        </p:nvGrpSpPr>
        <p:grpSpPr>
          <a:xfrm>
            <a:off x="208536" y="12171056"/>
            <a:ext cx="1640180" cy="1049645"/>
            <a:chOff x="908955" y="9355840"/>
            <a:chExt cx="2628925" cy="1237719"/>
          </a:xfrm>
        </p:grpSpPr>
        <p:sp>
          <p:nvSpPr>
            <p:cNvPr id="12" name="TextBox 11"/>
            <p:cNvSpPr txBox="1"/>
            <p:nvPr/>
          </p:nvSpPr>
          <p:spPr>
            <a:xfrm flipH="1">
              <a:off x="908955" y="9355840"/>
              <a:ext cx="2628925" cy="1237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b="1" dirty="0">
                  <a:solidFill>
                    <a:srgbClr val="FF8109"/>
                  </a:solidFill>
                  <a:latin typeface="Helvetica" charset="0"/>
                  <a:ea typeface="Helvetica" charset="0"/>
                  <a:cs typeface="Helvetica" charset="0"/>
                </a:rPr>
                <a:t>Group 10</a:t>
              </a:r>
            </a:p>
          </p:txBody>
        </p:sp>
        <p:sp>
          <p:nvSpPr>
            <p:cNvPr id="13" name="Rectangle 12"/>
            <p:cNvSpPr/>
            <p:nvPr/>
          </p:nvSpPr>
          <p:spPr>
            <a:xfrm>
              <a:off x="1132195" y="10482397"/>
              <a:ext cx="2182444" cy="53911"/>
            </a:xfrm>
            <a:prstGeom prst="rect">
              <a:avLst/>
            </a:prstGeom>
            <a:solidFill>
              <a:srgbClr val="26BD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ontact Details">
    <p:spTree>
      <p:nvGrpSpPr>
        <p:cNvPr id="1" name=""/>
        <p:cNvGrpSpPr/>
        <p:nvPr/>
      </p:nvGrpSpPr>
      <p:grpSpPr>
        <a:xfrm>
          <a:off x="0" y="0"/>
          <a:ext cx="0" cy="0"/>
          <a:chOff x="0" y="0"/>
          <a:chExt cx="0" cy="0"/>
        </a:xfrm>
      </p:grpSpPr>
      <p:sp>
        <p:nvSpPr>
          <p:cNvPr id="556" name="Shape 556"/>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57" name="Shape 557"/>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58" name="Shape 558"/>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559" name="Shape 559"/>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60" name="Shape 560"/>
          <p:cNvSpPr>
            <a:spLocks noGrp="1"/>
          </p:cNvSpPr>
          <p:nvPr>
            <p:ph type="body" sz="quarter" idx="13"/>
          </p:nvPr>
        </p:nvSpPr>
        <p:spPr>
          <a:xfrm>
            <a:off x="7087778" y="5080992"/>
            <a:ext cx="15815603" cy="457201"/>
          </a:xfrm>
          <a:prstGeom prst="rect">
            <a:avLst/>
          </a:prstGeom>
        </p:spPr>
        <p:txBody>
          <a:bodyPr/>
          <a:lstStyle>
            <a:lvl1pPr algn="l">
              <a:lnSpc>
                <a:spcPct val="140000"/>
              </a:lnSpc>
              <a:spcBef>
                <a:spcPts val="3800"/>
              </a:spcBef>
              <a:buClrTx/>
              <a:defRPr sz="3600" cap="none" spc="-72"/>
            </a:lvl1pPr>
          </a:lstStyle>
          <a:p>
            <a:r>
              <a:t>+123 456 789</a:t>
            </a:r>
          </a:p>
        </p:txBody>
      </p:sp>
      <p:sp>
        <p:nvSpPr>
          <p:cNvPr id="561" name="Shape 561"/>
          <p:cNvSpPr>
            <a:spLocks noGrp="1"/>
          </p:cNvSpPr>
          <p:nvPr>
            <p:ph type="body" sz="quarter" idx="14"/>
          </p:nvPr>
        </p:nvSpPr>
        <p:spPr>
          <a:xfrm>
            <a:off x="7087778" y="7581304"/>
            <a:ext cx="15815603" cy="2705101"/>
          </a:xfrm>
          <a:prstGeom prst="rect">
            <a:avLst/>
          </a:prstGeom>
        </p:spPr>
        <p:txBody>
          <a:bodyPr/>
          <a:lstStyle/>
          <a:p>
            <a:pPr algn="l">
              <a:lnSpc>
                <a:spcPct val="140000"/>
              </a:lnSpc>
              <a:buClrTx/>
              <a:defRPr sz="3600" cap="none" spc="-72"/>
            </a:pPr>
            <a:r>
              <a:t>twitter.com/yourname</a:t>
            </a:r>
          </a:p>
          <a:p>
            <a:pPr algn="l">
              <a:lnSpc>
                <a:spcPct val="140000"/>
              </a:lnSpc>
              <a:buClrTx/>
              <a:defRPr sz="3600" cap="none" spc="-72"/>
            </a:pPr>
            <a:r>
              <a:t>fb.com/yourname</a:t>
            </a:r>
          </a:p>
          <a:p>
            <a:pPr algn="l">
              <a:lnSpc>
                <a:spcPct val="140000"/>
              </a:lnSpc>
              <a:buClrTx/>
              <a:defRPr sz="3600" cap="none" spc="-72"/>
            </a:pPr>
            <a:r>
              <a:t>linkedin.com/in/yourcorp</a:t>
            </a:r>
          </a:p>
        </p:txBody>
      </p:sp>
      <p:sp>
        <p:nvSpPr>
          <p:cNvPr id="562" name="Shape 562"/>
          <p:cNvSpPr>
            <a:spLocks noGrp="1"/>
          </p:cNvSpPr>
          <p:nvPr>
            <p:ph type="body" sz="quarter" idx="15"/>
          </p:nvPr>
        </p:nvSpPr>
        <p:spPr>
          <a:xfrm>
            <a:off x="7087778" y="6331148"/>
            <a:ext cx="15815603" cy="457201"/>
          </a:xfrm>
          <a:prstGeom prst="rect">
            <a:avLst/>
          </a:prstGeom>
        </p:spPr>
        <p:txBody>
          <a:bodyPr/>
          <a:lstStyle>
            <a:lvl1pPr algn="l">
              <a:lnSpc>
                <a:spcPct val="140000"/>
              </a:lnSpc>
              <a:spcBef>
                <a:spcPts val="3800"/>
              </a:spcBef>
              <a:buClrTx/>
              <a:defRPr sz="3600" cap="none" spc="-72"/>
            </a:lvl1pPr>
          </a:lstStyle>
          <a:p>
            <a:r>
              <a:t>www.yourdomain.com</a:t>
            </a:r>
          </a:p>
        </p:txBody>
      </p:sp>
      <p:sp>
        <p:nvSpPr>
          <p:cNvPr id="563" name="Shape 563"/>
          <p:cNvSpPr>
            <a:spLocks noGrp="1"/>
          </p:cNvSpPr>
          <p:nvPr>
            <p:ph type="body" sz="quarter" idx="16"/>
          </p:nvPr>
        </p:nvSpPr>
        <p:spPr>
          <a:xfrm>
            <a:off x="1478479" y="7658100"/>
            <a:ext cx="4649407" cy="330200"/>
          </a:xfrm>
          <a:prstGeom prst="rect">
            <a:avLst/>
          </a:prstGeom>
        </p:spPr>
        <p:txBody>
          <a:bodyPr/>
          <a:lstStyle>
            <a:lvl1pPr algn="r" defTabSz="792479">
              <a:spcBef>
                <a:spcPts val="3500"/>
              </a:spcBef>
              <a:buClrTx/>
              <a:defRPr sz="2496" spc="124">
                <a:solidFill>
                  <a:srgbClr val="D8796E"/>
                </a:solidFill>
              </a:defRPr>
            </a:lvl1pPr>
          </a:lstStyle>
          <a:p>
            <a:r>
              <a:t>Social</a:t>
            </a:r>
          </a:p>
        </p:txBody>
      </p:sp>
      <p:sp>
        <p:nvSpPr>
          <p:cNvPr id="564" name="Shape 564"/>
          <p:cNvSpPr>
            <a:spLocks noGrp="1"/>
          </p:cNvSpPr>
          <p:nvPr>
            <p:ph type="body" sz="quarter" idx="17"/>
          </p:nvPr>
        </p:nvSpPr>
        <p:spPr>
          <a:xfrm>
            <a:off x="7087778" y="3652242"/>
            <a:ext cx="15815603" cy="457201"/>
          </a:xfrm>
          <a:prstGeom prst="rect">
            <a:avLst/>
          </a:prstGeom>
        </p:spPr>
        <p:txBody>
          <a:bodyPr/>
          <a:lstStyle>
            <a:lvl1pPr algn="l">
              <a:lnSpc>
                <a:spcPct val="140000"/>
              </a:lnSpc>
              <a:spcBef>
                <a:spcPts val="3800"/>
              </a:spcBef>
              <a:buClrTx/>
              <a:defRPr sz="3600" cap="none" spc="-72"/>
            </a:lvl1pPr>
          </a:lstStyle>
          <a:p>
            <a:r>
              <a:t>info@yourdomain.com</a:t>
            </a:r>
          </a:p>
        </p:txBody>
      </p:sp>
      <p:sp>
        <p:nvSpPr>
          <p:cNvPr id="565" name="Shape 565"/>
          <p:cNvSpPr>
            <a:spLocks noGrp="1"/>
          </p:cNvSpPr>
          <p:nvPr>
            <p:ph type="body" sz="quarter" idx="18"/>
          </p:nvPr>
        </p:nvSpPr>
        <p:spPr>
          <a:xfrm>
            <a:off x="1478479" y="6413500"/>
            <a:ext cx="4649407" cy="330200"/>
          </a:xfrm>
          <a:prstGeom prst="rect">
            <a:avLst/>
          </a:prstGeom>
        </p:spPr>
        <p:txBody>
          <a:bodyPr/>
          <a:lstStyle>
            <a:lvl1pPr algn="r" defTabSz="792479">
              <a:spcBef>
                <a:spcPts val="3500"/>
              </a:spcBef>
              <a:buClrTx/>
              <a:defRPr sz="2496" spc="124">
                <a:solidFill>
                  <a:srgbClr val="D8796E"/>
                </a:solidFill>
              </a:defRPr>
            </a:lvl1pPr>
          </a:lstStyle>
          <a:p>
            <a:r>
              <a:t>website</a:t>
            </a:r>
          </a:p>
        </p:txBody>
      </p:sp>
      <p:sp>
        <p:nvSpPr>
          <p:cNvPr id="566" name="Shape 566"/>
          <p:cNvSpPr>
            <a:spLocks noGrp="1"/>
          </p:cNvSpPr>
          <p:nvPr>
            <p:ph type="body" sz="quarter" idx="19"/>
          </p:nvPr>
        </p:nvSpPr>
        <p:spPr>
          <a:xfrm>
            <a:off x="1478479" y="3733800"/>
            <a:ext cx="4649407" cy="330200"/>
          </a:xfrm>
          <a:prstGeom prst="rect">
            <a:avLst/>
          </a:prstGeom>
        </p:spPr>
        <p:txBody>
          <a:bodyPr/>
          <a:lstStyle>
            <a:lvl1pPr algn="r" defTabSz="792479">
              <a:spcBef>
                <a:spcPts val="3500"/>
              </a:spcBef>
              <a:buClrTx/>
              <a:defRPr sz="2496" spc="124">
                <a:solidFill>
                  <a:srgbClr val="D8796E"/>
                </a:solidFill>
              </a:defRPr>
            </a:lvl1pPr>
          </a:lstStyle>
          <a:p>
            <a:r>
              <a:t>Email</a:t>
            </a:r>
          </a:p>
        </p:txBody>
      </p:sp>
      <p:sp>
        <p:nvSpPr>
          <p:cNvPr id="567" name="Shape 567"/>
          <p:cNvSpPr>
            <a:spLocks noGrp="1"/>
          </p:cNvSpPr>
          <p:nvPr>
            <p:ph type="body" sz="quarter" idx="20"/>
          </p:nvPr>
        </p:nvSpPr>
        <p:spPr>
          <a:xfrm>
            <a:off x="1478479" y="5156200"/>
            <a:ext cx="4649407" cy="330200"/>
          </a:xfrm>
          <a:prstGeom prst="rect">
            <a:avLst/>
          </a:prstGeom>
        </p:spPr>
        <p:txBody>
          <a:bodyPr/>
          <a:lstStyle>
            <a:lvl1pPr algn="r" defTabSz="792479">
              <a:spcBef>
                <a:spcPts val="3500"/>
              </a:spcBef>
              <a:buClrTx/>
              <a:defRPr sz="2496" spc="124">
                <a:solidFill>
                  <a:srgbClr val="D8796E"/>
                </a:solidFill>
              </a:defRPr>
            </a:lvl1pPr>
          </a:lstStyle>
          <a:p>
            <a:r>
              <a:t>number</a:t>
            </a:r>
          </a:p>
        </p:txBody>
      </p:sp>
      <p:sp>
        <p:nvSpPr>
          <p:cNvPr id="568" name="Shape 568"/>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Key Points">
    <p:spTree>
      <p:nvGrpSpPr>
        <p:cNvPr id="1" name=""/>
        <p:cNvGrpSpPr/>
        <p:nvPr/>
      </p:nvGrpSpPr>
      <p:grpSpPr>
        <a:xfrm>
          <a:off x="0" y="0"/>
          <a:ext cx="0" cy="0"/>
          <a:chOff x="0" y="0"/>
          <a:chExt cx="0" cy="0"/>
        </a:xfrm>
      </p:grpSpPr>
      <p:sp>
        <p:nvSpPr>
          <p:cNvPr id="44" name="Shape 44"/>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5" name="Shape 45"/>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46" name="Shape 46"/>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47" name="Shape 47"/>
          <p:cNvSpPr/>
          <p:nvPr/>
        </p:nvSpPr>
        <p:spPr>
          <a:xfrm flipH="1">
            <a:off x="6591300" y="3501884"/>
            <a:ext cx="1" cy="9392584"/>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8" name="Shape 48"/>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9" name="Shape 49"/>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50" name="Shape 50"/>
          <p:cNvSpPr>
            <a:spLocks noGrp="1"/>
          </p:cNvSpPr>
          <p:nvPr>
            <p:ph type="body" sz="quarter" idx="13"/>
          </p:nvPr>
        </p:nvSpPr>
        <p:spPr>
          <a:xfrm>
            <a:off x="1478479" y="7416800"/>
            <a:ext cx="4648201" cy="330200"/>
          </a:xfrm>
          <a:prstGeom prst="rect">
            <a:avLst/>
          </a:prstGeom>
        </p:spPr>
        <p:txBody>
          <a:bodyPr/>
          <a:lstStyle>
            <a:lvl1pPr algn="r" defTabSz="792479">
              <a:spcBef>
                <a:spcPts val="3500"/>
              </a:spcBef>
              <a:buClrTx/>
              <a:defRPr sz="2496" spc="124">
                <a:solidFill>
                  <a:srgbClr val="D8796E"/>
                </a:solidFill>
              </a:defRPr>
            </a:lvl1pPr>
          </a:lstStyle>
          <a:p>
            <a:r>
              <a:t>Amet Ipsum</a:t>
            </a:r>
          </a:p>
        </p:txBody>
      </p:sp>
      <p:sp>
        <p:nvSpPr>
          <p:cNvPr id="51" name="Shape 51"/>
          <p:cNvSpPr>
            <a:spLocks noGrp="1"/>
          </p:cNvSpPr>
          <p:nvPr>
            <p:ph type="body" sz="quarter" idx="14"/>
          </p:nvPr>
        </p:nvSpPr>
        <p:spPr>
          <a:xfrm>
            <a:off x="1478479" y="4292600"/>
            <a:ext cx="4648201" cy="330200"/>
          </a:xfrm>
          <a:prstGeom prst="rect">
            <a:avLst/>
          </a:prstGeom>
        </p:spPr>
        <p:txBody>
          <a:bodyPr/>
          <a:lstStyle>
            <a:lvl1pPr algn="r" defTabSz="792479">
              <a:spcBef>
                <a:spcPts val="3500"/>
              </a:spcBef>
              <a:buClrTx/>
              <a:defRPr sz="2496" spc="124">
                <a:solidFill>
                  <a:srgbClr val="D8796E"/>
                </a:solidFill>
              </a:defRPr>
            </a:lvl1pPr>
          </a:lstStyle>
          <a:p>
            <a:r>
              <a:t>Maecenas faucibus</a:t>
            </a:r>
          </a:p>
        </p:txBody>
      </p:sp>
      <p:sp>
        <p:nvSpPr>
          <p:cNvPr id="52" name="Shape 52"/>
          <p:cNvSpPr>
            <a:spLocks noGrp="1"/>
          </p:cNvSpPr>
          <p:nvPr>
            <p:ph type="body" sz="quarter" idx="15"/>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53" name="Shape 53"/>
          <p:cNvSpPr>
            <a:spLocks noGrp="1"/>
          </p:cNvSpPr>
          <p:nvPr>
            <p:ph type="title"/>
          </p:nvPr>
        </p:nvSpPr>
        <p:spPr>
          <a:xfrm>
            <a:off x="1488281" y="1638300"/>
            <a:ext cx="21437601" cy="800100"/>
          </a:xfrm>
          <a:prstGeom prst="rect">
            <a:avLst/>
          </a:prstGeom>
        </p:spPr>
        <p:txBody>
          <a:bodyPr/>
          <a:lstStyle/>
          <a:p>
            <a:r>
              <a:t>Title Text</a:t>
            </a:r>
          </a:p>
        </p:txBody>
      </p:sp>
      <p:sp>
        <p:nvSpPr>
          <p:cNvPr id="54" name="Shape 54"/>
          <p:cNvSpPr>
            <a:spLocks noGrp="1"/>
          </p:cNvSpPr>
          <p:nvPr>
            <p:ph type="body" sz="half" idx="1"/>
          </p:nvPr>
        </p:nvSpPr>
        <p:spPr>
          <a:xfrm>
            <a:off x="7073900" y="4178300"/>
            <a:ext cx="15836900" cy="7912100"/>
          </a:xfrm>
          <a:prstGeom prst="rect">
            <a:avLst/>
          </a:prstGeom>
        </p:spPr>
        <p:txBody>
          <a:bodyPr/>
          <a:lstStyle>
            <a:lvl1pPr algn="l">
              <a:lnSpc>
                <a:spcPct val="140000"/>
              </a:lnSpc>
              <a:defRPr sz="3600" cap="none" spc="-72"/>
            </a:lvl1pPr>
            <a:lvl2pPr algn="l">
              <a:lnSpc>
                <a:spcPct val="140000"/>
              </a:lnSpc>
              <a:defRPr sz="3600" cap="none" spc="-72"/>
            </a:lvl2pPr>
            <a:lvl3pPr algn="l">
              <a:lnSpc>
                <a:spcPct val="140000"/>
              </a:lnSpc>
              <a:defRPr sz="3600" cap="none" spc="-72"/>
            </a:lvl3pPr>
            <a:lvl4pPr algn="l">
              <a:lnSpc>
                <a:spcPct val="140000"/>
              </a:lnSpc>
              <a:defRPr sz="3600" cap="none" spc="-72"/>
            </a:lvl4pPr>
            <a:lvl5pPr algn="l">
              <a:lnSpc>
                <a:spcPct val="140000"/>
              </a:lnSpc>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grpSp>
        <p:nvGrpSpPr>
          <p:cNvPr id="14" name="Group 13"/>
          <p:cNvGrpSpPr/>
          <p:nvPr userDrawn="1"/>
        </p:nvGrpSpPr>
        <p:grpSpPr>
          <a:xfrm>
            <a:off x="208536" y="12171056"/>
            <a:ext cx="1640180" cy="1049645"/>
            <a:chOff x="908955" y="9355840"/>
            <a:chExt cx="2628925" cy="1237719"/>
          </a:xfrm>
        </p:grpSpPr>
        <p:sp>
          <p:nvSpPr>
            <p:cNvPr id="15" name="TextBox 14"/>
            <p:cNvSpPr txBox="1"/>
            <p:nvPr/>
          </p:nvSpPr>
          <p:spPr>
            <a:xfrm flipH="1">
              <a:off x="908955" y="9355840"/>
              <a:ext cx="2628925" cy="1237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b="1" dirty="0">
                  <a:solidFill>
                    <a:srgbClr val="FF8109"/>
                  </a:solidFill>
                  <a:latin typeface="Helvetica" charset="0"/>
                  <a:ea typeface="Helvetica" charset="0"/>
                  <a:cs typeface="Helvetica" charset="0"/>
                </a:rPr>
                <a:t>Group 10</a:t>
              </a:r>
            </a:p>
          </p:txBody>
        </p:sp>
        <p:sp>
          <p:nvSpPr>
            <p:cNvPr id="16" name="Rectangle 15"/>
            <p:cNvSpPr/>
            <p:nvPr/>
          </p:nvSpPr>
          <p:spPr>
            <a:xfrm>
              <a:off x="1132195" y="10482397"/>
              <a:ext cx="2182444" cy="53911"/>
            </a:xfrm>
            <a:prstGeom prst="rect">
              <a:avLst/>
            </a:prstGeom>
            <a:solidFill>
              <a:srgbClr val="26BD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 List">
    <p:spTree>
      <p:nvGrpSpPr>
        <p:cNvPr id="1" name=""/>
        <p:cNvGrpSpPr/>
        <p:nvPr/>
      </p:nvGrpSpPr>
      <p:grpSpPr>
        <a:xfrm>
          <a:off x="0" y="0"/>
          <a:ext cx="0" cy="0"/>
          <a:chOff x="0" y="0"/>
          <a:chExt cx="0" cy="0"/>
        </a:xfrm>
      </p:grpSpPr>
      <p:sp>
        <p:nvSpPr>
          <p:cNvPr id="62" name="Shape 62"/>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63" name="Shape 63"/>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64" name="Shape 64"/>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65" name="Shape 65"/>
          <p:cNvSpPr/>
          <p:nvPr/>
        </p:nvSpPr>
        <p:spPr>
          <a:xfrm flipH="1">
            <a:off x="6591300" y="3501884"/>
            <a:ext cx="1" cy="9392584"/>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66" name="Shape 66"/>
          <p:cNvSpPr/>
          <p:nvPr/>
        </p:nvSpPr>
        <p:spPr>
          <a:xfrm flipH="1">
            <a:off x="17792699" y="3500038"/>
            <a:ext cx="1" cy="9376761"/>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67" name="Shape 67"/>
          <p:cNvSpPr/>
          <p:nvPr/>
        </p:nvSpPr>
        <p:spPr>
          <a:xfrm flipH="1">
            <a:off x="12192000" y="3501884"/>
            <a:ext cx="1" cy="9392584"/>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68" name="Shape 68"/>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69" name="Shape 69"/>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70" name="Shape 70"/>
          <p:cNvSpPr>
            <a:spLocks noGrp="1"/>
          </p:cNvSpPr>
          <p:nvPr>
            <p:ph type="body" sz="quarter" idx="13"/>
          </p:nvPr>
        </p:nvSpPr>
        <p:spPr>
          <a:xfrm>
            <a:off x="1478479" y="2679700"/>
            <a:ext cx="21437603" cy="330200"/>
          </a:xfrm>
          <a:prstGeom prst="rect">
            <a:avLst/>
          </a:prstGeom>
        </p:spPr>
        <p:txBody>
          <a:bodyPr/>
          <a:lstStyle>
            <a:lvl1pPr defTabSz="792479">
              <a:spcBef>
                <a:spcPts val="3500"/>
              </a:spcBef>
              <a:buClrTx/>
              <a:defRPr sz="2496" spc="124"/>
            </a:lvl1pPr>
          </a:lstStyle>
          <a:p>
            <a:r>
              <a:t>Cras Etiam Parturient</a:t>
            </a:r>
          </a:p>
        </p:txBody>
      </p:sp>
      <p:sp>
        <p:nvSpPr>
          <p:cNvPr id="71" name="Shape 71"/>
          <p:cNvSpPr>
            <a:spLocks noGrp="1"/>
          </p:cNvSpPr>
          <p:nvPr>
            <p:ph type="title"/>
          </p:nvPr>
        </p:nvSpPr>
        <p:spPr>
          <a:xfrm>
            <a:off x="1488281" y="1638300"/>
            <a:ext cx="21437601" cy="800100"/>
          </a:xfrm>
          <a:prstGeom prst="rect">
            <a:avLst/>
          </a:prstGeom>
        </p:spPr>
        <p:txBody>
          <a:bodyPr/>
          <a:lstStyle/>
          <a:p>
            <a:r>
              <a:t>Title Text</a:t>
            </a:r>
          </a:p>
        </p:txBody>
      </p:sp>
      <p:sp>
        <p:nvSpPr>
          <p:cNvPr id="72" name="Shape 72"/>
          <p:cNvSpPr>
            <a:spLocks noGrp="1"/>
          </p:cNvSpPr>
          <p:nvPr>
            <p:ph type="body" idx="1"/>
          </p:nvPr>
        </p:nvSpPr>
        <p:spPr>
          <a:xfrm>
            <a:off x="1473200" y="4178300"/>
            <a:ext cx="21437600" cy="7912100"/>
          </a:xfrm>
          <a:prstGeom prst="rect">
            <a:avLst/>
          </a:prstGeom>
        </p:spPr>
        <p:txBody>
          <a:bodyPr numCol="4" spcCol="924034"/>
          <a:lstStyle>
            <a:lvl1pPr marL="444500" indent="-444500" algn="l">
              <a:buSzPct val="120000"/>
              <a:buChar char="•"/>
            </a:lvl1pPr>
            <a:lvl2pPr marL="444500" indent="-444500" algn="l">
              <a:buSzPct val="120000"/>
              <a:buChar char="•"/>
            </a:lvl2pPr>
            <a:lvl3pPr marL="444500" indent="-444500" algn="l">
              <a:buSzPct val="120000"/>
              <a:buChar char="•"/>
            </a:lvl3pPr>
            <a:lvl4pPr marL="444500" indent="-444500" algn="l">
              <a:buSzPct val="120000"/>
              <a:buChar char="•"/>
            </a:lvl4pPr>
            <a:lvl5pPr marL="444500" indent="-444500" algn="l">
              <a:buSzPct val="120000"/>
              <a:buChar cha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ar Chart">
    <p:bg>
      <p:bgPr>
        <a:solidFill>
          <a:srgbClr val="F2F3F7"/>
        </a:solidFill>
        <a:effectLst/>
      </p:bgPr>
    </p:bg>
    <p:spTree>
      <p:nvGrpSpPr>
        <p:cNvPr id="1" name=""/>
        <p:cNvGrpSpPr/>
        <p:nvPr/>
      </p:nvGrpSpPr>
      <p:grpSpPr>
        <a:xfrm>
          <a:off x="0" y="0"/>
          <a:ext cx="0" cy="0"/>
          <a:chOff x="0" y="0"/>
          <a:chExt cx="0" cy="0"/>
        </a:xfrm>
      </p:grpSpPr>
      <p:sp>
        <p:nvSpPr>
          <p:cNvPr id="80" name="Shape 80"/>
          <p:cNvSpPr/>
          <p:nvPr/>
        </p:nvSpPr>
        <p:spPr>
          <a:xfrm>
            <a:off x="4685956" y="3594100"/>
            <a:ext cx="18211801"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1" name="Shape 81"/>
          <p:cNvSpPr/>
          <p:nvPr/>
        </p:nvSpPr>
        <p:spPr>
          <a:xfrm>
            <a:off x="4685956" y="5232400"/>
            <a:ext cx="18211801"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2" name="Shape 82"/>
          <p:cNvSpPr/>
          <p:nvPr/>
        </p:nvSpPr>
        <p:spPr>
          <a:xfrm>
            <a:off x="4685956" y="6870700"/>
            <a:ext cx="18211801"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3" name="Shape 83"/>
          <p:cNvSpPr/>
          <p:nvPr/>
        </p:nvSpPr>
        <p:spPr>
          <a:xfrm>
            <a:off x="4685956" y="8521700"/>
            <a:ext cx="18211801"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4" name="Shape 84"/>
          <p:cNvSpPr/>
          <p:nvPr/>
        </p:nvSpPr>
        <p:spPr>
          <a:xfrm>
            <a:off x="4685956" y="10160000"/>
            <a:ext cx="18211801"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5" name="Shape 85"/>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86" name="Shape 86"/>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87" name="Shape 87"/>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88" name="Shape 88"/>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9" name="Shape 89"/>
          <p:cNvSpPr/>
          <p:nvPr/>
        </p:nvSpPr>
        <p:spPr>
          <a:xfrm>
            <a:off x="6515100" y="35052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90" name="Shape 90"/>
          <p:cNvSpPr/>
          <p:nvPr/>
        </p:nvSpPr>
        <p:spPr>
          <a:xfrm>
            <a:off x="6515100" y="51435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91" name="Shape 91"/>
          <p:cNvSpPr/>
          <p:nvPr/>
        </p:nvSpPr>
        <p:spPr>
          <a:xfrm>
            <a:off x="6515100" y="67818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92" name="Shape 92"/>
          <p:cNvSpPr/>
          <p:nvPr/>
        </p:nvSpPr>
        <p:spPr>
          <a:xfrm>
            <a:off x="6515100" y="100711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93" name="Shape 93"/>
          <p:cNvSpPr/>
          <p:nvPr/>
        </p:nvSpPr>
        <p:spPr>
          <a:xfrm>
            <a:off x="6515100" y="84328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graphicFrame>
        <p:nvGraphicFramePr>
          <p:cNvPr id="94" name="Chart 94"/>
          <p:cNvGraphicFramePr/>
          <p:nvPr/>
        </p:nvGraphicFramePr>
        <p:xfrm>
          <a:off x="7132637" y="2480667"/>
          <a:ext cx="15765463" cy="8526463"/>
        </p:xfrm>
        <a:graphic>
          <a:graphicData uri="http://schemas.openxmlformats.org/drawingml/2006/chart">
            <c:chart xmlns:c="http://schemas.openxmlformats.org/drawingml/2006/chart" xmlns:r="http://schemas.openxmlformats.org/officeDocument/2006/relationships" r:id="rId2"/>
          </a:graphicData>
        </a:graphic>
      </p:graphicFrame>
      <p:sp>
        <p:nvSpPr>
          <p:cNvPr id="95" name="Shape 95"/>
          <p:cNvSpPr>
            <a:spLocks noGrp="1"/>
          </p:cNvSpPr>
          <p:nvPr>
            <p:ph type="body" sz="quarter" idx="13"/>
          </p:nvPr>
        </p:nvSpPr>
        <p:spPr>
          <a:xfrm>
            <a:off x="1473200" y="9474200"/>
            <a:ext cx="4648200" cy="330200"/>
          </a:xfrm>
          <a:prstGeom prst="rect">
            <a:avLst/>
          </a:prstGeom>
        </p:spPr>
        <p:txBody>
          <a:bodyPr anchor="b"/>
          <a:lstStyle>
            <a:lvl1pPr algn="r" defTabSz="792479">
              <a:spcBef>
                <a:spcPts val="3500"/>
              </a:spcBef>
              <a:buClrTx/>
              <a:defRPr sz="2496" spc="124">
                <a:solidFill>
                  <a:srgbClr val="363636"/>
                </a:solidFill>
              </a:defRPr>
            </a:lvl1pPr>
          </a:lstStyle>
          <a:p>
            <a:r>
              <a:t>Aenean Tortor</a:t>
            </a:r>
          </a:p>
        </p:txBody>
      </p:sp>
      <p:sp>
        <p:nvSpPr>
          <p:cNvPr id="96" name="Shape 96"/>
          <p:cNvSpPr>
            <a:spLocks noGrp="1"/>
          </p:cNvSpPr>
          <p:nvPr>
            <p:ph type="body" sz="quarter" idx="14"/>
          </p:nvPr>
        </p:nvSpPr>
        <p:spPr>
          <a:xfrm>
            <a:off x="1473200" y="7835900"/>
            <a:ext cx="4648200" cy="330200"/>
          </a:xfrm>
          <a:prstGeom prst="rect">
            <a:avLst/>
          </a:prstGeom>
        </p:spPr>
        <p:txBody>
          <a:bodyPr anchor="b"/>
          <a:lstStyle>
            <a:lvl1pPr algn="r" defTabSz="792479">
              <a:spcBef>
                <a:spcPts val="3500"/>
              </a:spcBef>
              <a:buClrTx/>
              <a:defRPr sz="2496" spc="124">
                <a:solidFill>
                  <a:srgbClr val="363636"/>
                </a:solidFill>
              </a:defRPr>
            </a:lvl1pPr>
          </a:lstStyle>
          <a:p>
            <a:r>
              <a:t>Mattis</a:t>
            </a:r>
          </a:p>
        </p:txBody>
      </p:sp>
      <p:sp>
        <p:nvSpPr>
          <p:cNvPr id="97" name="Shape 97"/>
          <p:cNvSpPr>
            <a:spLocks noGrp="1"/>
          </p:cNvSpPr>
          <p:nvPr>
            <p:ph type="body" sz="quarter" idx="15"/>
          </p:nvPr>
        </p:nvSpPr>
        <p:spPr>
          <a:xfrm>
            <a:off x="1473200" y="6197600"/>
            <a:ext cx="4648200" cy="330200"/>
          </a:xfrm>
          <a:prstGeom prst="rect">
            <a:avLst/>
          </a:prstGeom>
        </p:spPr>
        <p:txBody>
          <a:bodyPr anchor="b"/>
          <a:lstStyle>
            <a:lvl1pPr algn="r" defTabSz="792479">
              <a:spcBef>
                <a:spcPts val="3500"/>
              </a:spcBef>
              <a:buClrTx/>
              <a:defRPr sz="2496" spc="124">
                <a:solidFill>
                  <a:srgbClr val="363636"/>
                </a:solidFill>
              </a:defRPr>
            </a:lvl1pPr>
          </a:lstStyle>
          <a:p>
            <a:r>
              <a:t>dolor sit amet</a:t>
            </a:r>
          </a:p>
        </p:txBody>
      </p:sp>
      <p:sp>
        <p:nvSpPr>
          <p:cNvPr id="98" name="Shape 98"/>
          <p:cNvSpPr>
            <a:spLocks noGrp="1"/>
          </p:cNvSpPr>
          <p:nvPr>
            <p:ph type="body" sz="quarter" idx="16"/>
          </p:nvPr>
        </p:nvSpPr>
        <p:spPr>
          <a:xfrm>
            <a:off x="1473200" y="2451100"/>
            <a:ext cx="4648200" cy="774700"/>
          </a:xfrm>
          <a:prstGeom prst="rect">
            <a:avLst/>
          </a:prstGeom>
        </p:spPr>
        <p:txBody>
          <a:bodyPr anchor="b"/>
          <a:lstStyle>
            <a:lvl1pPr algn="r" defTabSz="792479">
              <a:spcBef>
                <a:spcPts val="3500"/>
              </a:spcBef>
              <a:buClrTx/>
              <a:defRPr sz="2496" spc="124">
                <a:solidFill>
                  <a:srgbClr val="363636"/>
                </a:solidFill>
              </a:defRPr>
            </a:lvl1pPr>
          </a:lstStyle>
          <a:p>
            <a:r>
              <a:t>Maecenas faucibus mollis</a:t>
            </a:r>
          </a:p>
        </p:txBody>
      </p:sp>
      <p:sp>
        <p:nvSpPr>
          <p:cNvPr id="99" name="Shape 99"/>
          <p:cNvSpPr>
            <a:spLocks noGrp="1"/>
          </p:cNvSpPr>
          <p:nvPr>
            <p:ph type="body" sz="quarter" idx="17"/>
          </p:nvPr>
        </p:nvSpPr>
        <p:spPr>
          <a:xfrm>
            <a:off x="1473200" y="4546600"/>
            <a:ext cx="4648200" cy="330200"/>
          </a:xfrm>
          <a:prstGeom prst="rect">
            <a:avLst/>
          </a:prstGeom>
        </p:spPr>
        <p:txBody>
          <a:bodyPr anchor="b"/>
          <a:lstStyle>
            <a:lvl1pPr algn="r" defTabSz="792479">
              <a:spcBef>
                <a:spcPts val="3500"/>
              </a:spcBef>
              <a:buClrTx/>
              <a:defRPr sz="2496" spc="124">
                <a:solidFill>
                  <a:srgbClr val="363636"/>
                </a:solidFill>
              </a:defRPr>
            </a:lvl1pPr>
          </a:lstStyle>
          <a:p>
            <a:r>
              <a:t>Elit Parturient Fusce</a:t>
            </a:r>
          </a:p>
        </p:txBody>
      </p:sp>
      <p:sp>
        <p:nvSpPr>
          <p:cNvPr id="100" name="Shape 100"/>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ircle List">
    <p:spTree>
      <p:nvGrpSpPr>
        <p:cNvPr id="1" name=""/>
        <p:cNvGrpSpPr/>
        <p:nvPr/>
      </p:nvGrpSpPr>
      <p:grpSpPr>
        <a:xfrm>
          <a:off x="0" y="0"/>
          <a:ext cx="0" cy="0"/>
          <a:chOff x="0" y="0"/>
          <a:chExt cx="0" cy="0"/>
        </a:xfrm>
      </p:grpSpPr>
      <p:sp>
        <p:nvSpPr>
          <p:cNvPr id="107" name="Shape 107"/>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08" name="Shape 108"/>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09" name="Shape 109"/>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110" name="Shape 110"/>
          <p:cNvSpPr/>
          <p:nvPr/>
        </p:nvSpPr>
        <p:spPr>
          <a:xfrm>
            <a:off x="8525174" y="3187539"/>
            <a:ext cx="7333650" cy="7337174"/>
          </a:xfrm>
          <a:prstGeom prst="ellipse">
            <a:avLst/>
          </a:prstGeom>
          <a:ln w="127000">
            <a:solidFill>
              <a:srgbClr val="C7C8CB"/>
            </a:solidFill>
            <a:miter lim="400000"/>
          </a:ln>
        </p:spPr>
        <p:txBody>
          <a:bodyPr lIns="50800" tIns="50800" rIns="50800" bIns="50800" anchor="ctr"/>
          <a:lstStyle/>
          <a:p>
            <a:pPr defTabSz="584200">
              <a:lnSpc>
                <a:spcPct val="100000"/>
              </a:lnSpc>
              <a:spcBef>
                <a:spcPts val="0"/>
              </a:spcBef>
              <a:defRPr sz="2600" spc="-52"/>
            </a:pPr>
            <a:endParaRPr/>
          </a:p>
        </p:txBody>
      </p:sp>
      <p:sp>
        <p:nvSpPr>
          <p:cNvPr id="111" name="Shape 111"/>
          <p:cNvSpPr>
            <a:spLocks noGrp="1"/>
          </p:cNvSpPr>
          <p:nvPr>
            <p:ph type="body" sz="quarter" idx="13"/>
          </p:nvPr>
        </p:nvSpPr>
        <p:spPr>
          <a:xfrm>
            <a:off x="15798800" y="28067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2" name="Shape 112"/>
          <p:cNvSpPr>
            <a:spLocks noGrp="1"/>
          </p:cNvSpPr>
          <p:nvPr>
            <p:ph type="body" sz="quarter" idx="14"/>
          </p:nvPr>
        </p:nvSpPr>
        <p:spPr>
          <a:xfrm>
            <a:off x="3251200" y="2679700"/>
            <a:ext cx="5334000" cy="1244600"/>
          </a:xfrm>
          <a:prstGeom prst="roundRect">
            <a:avLst>
              <a:gd name="adj" fmla="val 5720"/>
            </a:avLst>
          </a:prstGeom>
          <a:solidFill>
            <a:srgbClr val="76A4D2"/>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3" name="Shape 113"/>
          <p:cNvSpPr>
            <a:spLocks noGrp="1"/>
          </p:cNvSpPr>
          <p:nvPr>
            <p:ph type="body" sz="quarter" idx="15"/>
          </p:nvPr>
        </p:nvSpPr>
        <p:spPr>
          <a:xfrm>
            <a:off x="15798800" y="95504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4" name="Shape 114"/>
          <p:cNvSpPr>
            <a:spLocks noGrp="1"/>
          </p:cNvSpPr>
          <p:nvPr>
            <p:ph type="body" sz="quarter" idx="16"/>
          </p:nvPr>
        </p:nvSpPr>
        <p:spPr>
          <a:xfrm>
            <a:off x="3251200" y="95504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5" name="Shape 115"/>
          <p:cNvSpPr>
            <a:spLocks noGrp="1"/>
          </p:cNvSpPr>
          <p:nvPr>
            <p:ph type="body" sz="quarter" idx="17"/>
          </p:nvPr>
        </p:nvSpPr>
        <p:spPr>
          <a:xfrm>
            <a:off x="16827500" y="6197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6" name="Shape 116"/>
          <p:cNvSpPr>
            <a:spLocks noGrp="1"/>
          </p:cNvSpPr>
          <p:nvPr>
            <p:ph type="body" sz="quarter" idx="18"/>
          </p:nvPr>
        </p:nvSpPr>
        <p:spPr>
          <a:xfrm>
            <a:off x="2197100" y="6197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7" name="Shape 117"/>
          <p:cNvSpPr>
            <a:spLocks noGrp="1"/>
          </p:cNvSpPr>
          <p:nvPr>
            <p:ph type="body" sz="quarter" idx="19"/>
          </p:nvPr>
        </p:nvSpPr>
        <p:spPr>
          <a:xfrm>
            <a:off x="9525000" y="1371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8" name="Shape 118"/>
          <p:cNvSpPr>
            <a:spLocks noGrp="1"/>
          </p:cNvSpPr>
          <p:nvPr>
            <p:ph type="body" sz="quarter" idx="20"/>
          </p:nvPr>
        </p:nvSpPr>
        <p:spPr>
          <a:xfrm>
            <a:off x="9525000" y="112014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19" name="Shape 119"/>
          <p:cNvSpPr>
            <a:spLocks noGrp="1"/>
          </p:cNvSpPr>
          <p:nvPr>
            <p:ph type="body" sz="quarter" idx="21"/>
          </p:nvPr>
        </p:nvSpPr>
        <p:spPr>
          <a:xfrm>
            <a:off x="15813138" y="28369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Elit Cursus</a:t>
            </a:r>
          </a:p>
        </p:txBody>
      </p:sp>
      <p:sp>
        <p:nvSpPr>
          <p:cNvPr id="120" name="Shape 120"/>
          <p:cNvSpPr>
            <a:spLocks noGrp="1"/>
          </p:cNvSpPr>
          <p:nvPr>
            <p:ph type="body" sz="quarter" idx="22"/>
          </p:nvPr>
        </p:nvSpPr>
        <p:spPr>
          <a:xfrm>
            <a:off x="3265538" y="2709932"/>
            <a:ext cx="5305323" cy="1075031"/>
          </a:xfrm>
          <a:prstGeom prst="roundRect">
            <a:avLst>
              <a:gd name="adj" fmla="val 5279"/>
            </a:avLst>
          </a:prstGeom>
          <a:solidFill>
            <a:srgbClr val="8FC8FF"/>
          </a:solidFill>
          <a:ln w="25400"/>
          <a:effectLst>
            <a:outerShdw blurRad="12700" dist="12700" dir="16200000" rotWithShape="0">
              <a:srgbClr val="CCE6FF"/>
            </a:outerShdw>
          </a:effectLst>
        </p:spPr>
        <p:txBody>
          <a:bodyPr lIns="127000" tIns="127000" rIns="127000" bIns="127000" anchor="ctr">
            <a:noAutofit/>
          </a:bodyPr>
          <a:lstStyle>
            <a:lvl1pPr>
              <a:lnSpc>
                <a:spcPct val="100000"/>
              </a:lnSpc>
              <a:buClrTx/>
              <a:defRPr>
                <a:solidFill>
                  <a:srgbClr val="FFFFFF"/>
                </a:solidFill>
              </a:defRPr>
            </a:lvl1pPr>
          </a:lstStyle>
          <a:p>
            <a:r>
              <a:t>Aenean</a:t>
            </a:r>
          </a:p>
        </p:txBody>
      </p:sp>
      <p:sp>
        <p:nvSpPr>
          <p:cNvPr id="121" name="Shape 121"/>
          <p:cNvSpPr>
            <a:spLocks noGrp="1"/>
          </p:cNvSpPr>
          <p:nvPr>
            <p:ph type="body" sz="quarter" idx="23"/>
          </p:nvPr>
        </p:nvSpPr>
        <p:spPr>
          <a:xfrm>
            <a:off x="15813138" y="95806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Tellus</a:t>
            </a:r>
          </a:p>
        </p:txBody>
      </p:sp>
      <p:sp>
        <p:nvSpPr>
          <p:cNvPr id="122" name="Shape 122"/>
          <p:cNvSpPr>
            <a:spLocks noGrp="1"/>
          </p:cNvSpPr>
          <p:nvPr>
            <p:ph type="body" sz="quarter" idx="24"/>
          </p:nvPr>
        </p:nvSpPr>
        <p:spPr>
          <a:xfrm>
            <a:off x="3265538" y="95806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Ipsum Malesuada</a:t>
            </a:r>
          </a:p>
        </p:txBody>
      </p:sp>
      <p:sp>
        <p:nvSpPr>
          <p:cNvPr id="123" name="Shape 123"/>
          <p:cNvSpPr>
            <a:spLocks noGrp="1"/>
          </p:cNvSpPr>
          <p:nvPr>
            <p:ph type="body" sz="quarter" idx="25"/>
          </p:nvPr>
        </p:nvSpPr>
        <p:spPr>
          <a:xfrm>
            <a:off x="16841838" y="62278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Fringilla Tellus Risus</a:t>
            </a:r>
          </a:p>
        </p:txBody>
      </p:sp>
      <p:sp>
        <p:nvSpPr>
          <p:cNvPr id="124" name="Shape 124"/>
          <p:cNvSpPr>
            <a:spLocks noGrp="1"/>
          </p:cNvSpPr>
          <p:nvPr>
            <p:ph type="body" sz="quarter" idx="26"/>
          </p:nvPr>
        </p:nvSpPr>
        <p:spPr>
          <a:xfrm>
            <a:off x="2211438" y="62278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Risus Commodo</a:t>
            </a:r>
          </a:p>
        </p:txBody>
      </p:sp>
      <p:sp>
        <p:nvSpPr>
          <p:cNvPr id="125" name="Shape 125"/>
          <p:cNvSpPr>
            <a:spLocks noGrp="1"/>
          </p:cNvSpPr>
          <p:nvPr>
            <p:ph type="body" sz="quarter" idx="27"/>
          </p:nvPr>
        </p:nvSpPr>
        <p:spPr>
          <a:xfrm>
            <a:off x="9539338" y="14018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lorem ipsum</a:t>
            </a:r>
          </a:p>
        </p:txBody>
      </p:sp>
      <p:sp>
        <p:nvSpPr>
          <p:cNvPr id="126" name="Shape 126"/>
          <p:cNvSpPr>
            <a:spLocks noGrp="1"/>
          </p:cNvSpPr>
          <p:nvPr>
            <p:ph type="body" sz="quarter" idx="28"/>
          </p:nvPr>
        </p:nvSpPr>
        <p:spPr>
          <a:xfrm>
            <a:off x="9539338" y="11231632"/>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Parturient Ridic Consect</a:t>
            </a:r>
          </a:p>
        </p:txBody>
      </p:sp>
      <p:sp>
        <p:nvSpPr>
          <p:cNvPr id="127" name="Shape 127"/>
          <p:cNvSpPr>
            <a:spLocks noGrp="1"/>
          </p:cNvSpPr>
          <p:nvPr>
            <p:ph type="body" sz="quarter" idx="29"/>
          </p:nvPr>
        </p:nvSpPr>
        <p:spPr>
          <a:xfrm>
            <a:off x="8286749" y="6617585"/>
            <a:ext cx="493295" cy="493533"/>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cap="none" spc="-52"/>
            </a:pPr>
            <a:endParaRPr/>
          </a:p>
        </p:txBody>
      </p:sp>
      <p:sp>
        <p:nvSpPr>
          <p:cNvPr id="128" name="Shape 128"/>
          <p:cNvSpPr>
            <a:spLocks noGrp="1"/>
          </p:cNvSpPr>
          <p:nvPr>
            <p:ph type="body" sz="quarter" idx="30"/>
          </p:nvPr>
        </p:nvSpPr>
        <p:spPr>
          <a:xfrm>
            <a:off x="15603956" y="6617585"/>
            <a:ext cx="493296" cy="493533"/>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sz="1500" spc="75">
                <a:latin typeface="+mj-lt"/>
                <a:ea typeface="+mj-ea"/>
                <a:cs typeface="+mj-cs"/>
                <a:sym typeface="Heiti TC Medium"/>
              </a:defRPr>
            </a:pPr>
            <a:endParaRPr/>
          </a:p>
        </p:txBody>
      </p:sp>
      <p:sp>
        <p:nvSpPr>
          <p:cNvPr id="129" name="Shape 129"/>
          <p:cNvSpPr>
            <a:spLocks noGrp="1"/>
          </p:cNvSpPr>
          <p:nvPr>
            <p:ph type="body" sz="quarter" idx="31"/>
          </p:nvPr>
        </p:nvSpPr>
        <p:spPr>
          <a:xfrm>
            <a:off x="11953573" y="10269721"/>
            <a:ext cx="493295" cy="493533"/>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cap="none" spc="-52"/>
            </a:pPr>
            <a:endParaRPr/>
          </a:p>
        </p:txBody>
      </p:sp>
      <p:sp>
        <p:nvSpPr>
          <p:cNvPr id="130" name="Shape 130"/>
          <p:cNvSpPr>
            <a:spLocks noGrp="1"/>
          </p:cNvSpPr>
          <p:nvPr>
            <p:ph type="body" sz="quarter" idx="32"/>
          </p:nvPr>
        </p:nvSpPr>
        <p:spPr>
          <a:xfrm>
            <a:off x="14532374" y="4040952"/>
            <a:ext cx="493296" cy="493532"/>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sz="1500" spc="75">
                <a:latin typeface="+mj-lt"/>
                <a:ea typeface="+mj-ea"/>
                <a:cs typeface="+mj-cs"/>
                <a:sym typeface="Heiti TC Medium"/>
              </a:defRPr>
            </a:pPr>
            <a:endParaRPr/>
          </a:p>
        </p:txBody>
      </p:sp>
      <p:sp>
        <p:nvSpPr>
          <p:cNvPr id="131" name="Shape 131"/>
          <p:cNvSpPr>
            <a:spLocks noGrp="1"/>
          </p:cNvSpPr>
          <p:nvPr>
            <p:ph type="body" sz="quarter" idx="33"/>
          </p:nvPr>
        </p:nvSpPr>
        <p:spPr>
          <a:xfrm>
            <a:off x="14532371" y="9205850"/>
            <a:ext cx="493296" cy="493532"/>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cap="none" spc="-52"/>
            </a:pPr>
            <a:endParaRPr/>
          </a:p>
        </p:txBody>
      </p:sp>
      <p:sp>
        <p:nvSpPr>
          <p:cNvPr id="132" name="Shape 132"/>
          <p:cNvSpPr>
            <a:spLocks noGrp="1"/>
          </p:cNvSpPr>
          <p:nvPr>
            <p:ph type="body" sz="quarter" idx="34"/>
          </p:nvPr>
        </p:nvSpPr>
        <p:spPr>
          <a:xfrm>
            <a:off x="11953573" y="2965450"/>
            <a:ext cx="493295" cy="493532"/>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sz="1500" spc="75">
                <a:latin typeface="+mj-lt"/>
                <a:ea typeface="+mj-ea"/>
                <a:cs typeface="+mj-cs"/>
                <a:sym typeface="Heiti TC Medium"/>
              </a:defRPr>
            </a:pPr>
            <a:endParaRPr/>
          </a:p>
        </p:txBody>
      </p:sp>
      <p:sp>
        <p:nvSpPr>
          <p:cNvPr id="133" name="Shape 133"/>
          <p:cNvSpPr>
            <a:spLocks noGrp="1"/>
          </p:cNvSpPr>
          <p:nvPr>
            <p:ph type="body" sz="quarter" idx="35"/>
          </p:nvPr>
        </p:nvSpPr>
        <p:spPr>
          <a:xfrm>
            <a:off x="9369955" y="9205848"/>
            <a:ext cx="493295" cy="493532"/>
          </a:xfrm>
          <a:prstGeom prst="ellipse">
            <a:avLst/>
          </a:prstGeom>
          <a:solidFill>
            <a:srgbClr val="C7C8CB"/>
          </a:solidFill>
          <a:ln w="25400"/>
        </p:spPr>
        <p:txBody>
          <a:bodyPr lIns="50800" tIns="50800" rIns="50800" bIns="50800" anchor="ctr">
            <a:noAutofit/>
          </a:bodyPr>
          <a:lstStyle/>
          <a:p>
            <a:pPr defTabSz="584200">
              <a:lnSpc>
                <a:spcPct val="100000"/>
              </a:lnSpc>
              <a:spcBef>
                <a:spcPts val="0"/>
              </a:spcBef>
              <a:buClrTx/>
              <a:defRPr cap="none" spc="-52"/>
            </a:pPr>
            <a:endParaRPr/>
          </a:p>
        </p:txBody>
      </p:sp>
      <p:sp>
        <p:nvSpPr>
          <p:cNvPr id="134" name="Shape 134"/>
          <p:cNvSpPr>
            <a:spLocks noGrp="1"/>
          </p:cNvSpPr>
          <p:nvPr>
            <p:ph type="body" sz="quarter" idx="36"/>
          </p:nvPr>
        </p:nvSpPr>
        <p:spPr>
          <a:xfrm>
            <a:off x="9358328" y="4029318"/>
            <a:ext cx="493296" cy="493532"/>
          </a:xfrm>
          <a:prstGeom prst="ellipse">
            <a:avLst/>
          </a:prstGeom>
          <a:solidFill>
            <a:srgbClr val="76A4D2"/>
          </a:solidFill>
          <a:ln w="25400"/>
        </p:spPr>
        <p:txBody>
          <a:bodyPr lIns="50800" tIns="50800" rIns="50800" bIns="50800" anchor="ctr">
            <a:noAutofit/>
          </a:bodyPr>
          <a:lstStyle/>
          <a:p>
            <a:pPr defTabSz="584200">
              <a:lnSpc>
                <a:spcPct val="100000"/>
              </a:lnSpc>
              <a:spcBef>
                <a:spcPts val="0"/>
              </a:spcBef>
              <a:buClrTx/>
              <a:defRPr sz="1500" spc="75">
                <a:latin typeface="+mj-lt"/>
                <a:ea typeface="+mj-ea"/>
                <a:cs typeface="+mj-cs"/>
                <a:sym typeface="Heiti TC Medium"/>
              </a:defRPr>
            </a:pPr>
            <a:endParaRPr/>
          </a:p>
        </p:txBody>
      </p:sp>
      <p:sp>
        <p:nvSpPr>
          <p:cNvPr id="135" name="Shape 135"/>
          <p:cNvSpPr>
            <a:spLocks noGrp="1"/>
          </p:cNvSpPr>
          <p:nvPr>
            <p:ph type="title"/>
          </p:nvPr>
        </p:nvSpPr>
        <p:spPr>
          <a:xfrm>
            <a:off x="9227343" y="4978400"/>
            <a:ext cx="5956301" cy="3568700"/>
          </a:xfrm>
          <a:prstGeom prst="rect">
            <a:avLst/>
          </a:prstGeom>
        </p:spPr>
        <p:txBody>
          <a:bodyPr anchor="ctr"/>
          <a:lstStyle>
            <a:lvl1pPr>
              <a:defRPr sz="5000" spc="250"/>
            </a:lvl1pPr>
          </a:lstStyle>
          <a:p>
            <a:r>
              <a:t>Title Text</a:t>
            </a:r>
          </a:p>
        </p:txBody>
      </p:sp>
      <p:sp>
        <p:nvSpPr>
          <p:cNvPr id="136" name="Shape 136"/>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ar Diagram">
    <p:spTree>
      <p:nvGrpSpPr>
        <p:cNvPr id="1" name=""/>
        <p:cNvGrpSpPr/>
        <p:nvPr/>
      </p:nvGrpSpPr>
      <p:grpSpPr>
        <a:xfrm>
          <a:off x="0" y="0"/>
          <a:ext cx="0" cy="0"/>
          <a:chOff x="0" y="0"/>
          <a:chExt cx="0" cy="0"/>
        </a:xfrm>
      </p:grpSpPr>
      <p:sp>
        <p:nvSpPr>
          <p:cNvPr id="143" name="Shape 143"/>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44" name="Shape 144"/>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45" name="Shape 145"/>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146" name="Shape 146"/>
          <p:cNvSpPr/>
          <p:nvPr/>
        </p:nvSpPr>
        <p:spPr>
          <a:xfrm flipH="1">
            <a:off x="6591300" y="7430947"/>
            <a:ext cx="1" cy="5463522"/>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47" name="Shape 147"/>
          <p:cNvSpPr/>
          <p:nvPr/>
        </p:nvSpPr>
        <p:spPr>
          <a:xfrm>
            <a:off x="17792699" y="7429100"/>
            <a:ext cx="1" cy="544770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48" name="Shape 148"/>
          <p:cNvSpPr/>
          <p:nvPr/>
        </p:nvSpPr>
        <p:spPr>
          <a:xfrm>
            <a:off x="2413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49" name="Shape 149"/>
          <p:cNvSpPr/>
          <p:nvPr/>
        </p:nvSpPr>
        <p:spPr>
          <a:xfrm>
            <a:off x="17145000" y="20955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50" name="Shape 150"/>
          <p:cNvSpPr/>
          <p:nvPr/>
        </p:nvSpPr>
        <p:spPr>
          <a:xfrm>
            <a:off x="2413000" y="4229100"/>
            <a:ext cx="19558000" cy="1104900"/>
          </a:xfrm>
          <a:prstGeom prst="roundRect">
            <a:avLst>
              <a:gd name="adj" fmla="val 15022"/>
            </a:avLst>
          </a:prstGeom>
          <a:solidFill>
            <a:srgbClr val="A8A8A8"/>
          </a:solidFill>
          <a:ln w="25400">
            <a:miter lim="400000"/>
          </a:ln>
          <a:effectLst>
            <a:reflection stA="30139" endPos="40000" dir="5400000" sy="-100000" algn="bl" rotWithShape="0"/>
          </a:effectLst>
        </p:spPr>
        <p:txBody>
          <a:bodyPr lIns="50800" tIns="50800" rIns="50800" bIns="50800" anchor="ctr"/>
          <a:lstStyle/>
          <a:p>
            <a:pPr>
              <a:lnSpc>
                <a:spcPct val="100000"/>
              </a:lnSpc>
              <a:spcBef>
                <a:spcPts val="0"/>
              </a:spcBef>
            </a:pPr>
            <a:endParaRPr/>
          </a:p>
        </p:txBody>
      </p:sp>
      <p:sp>
        <p:nvSpPr>
          <p:cNvPr id="151" name="Shape 151"/>
          <p:cNvSpPr>
            <a:spLocks noGrp="1"/>
          </p:cNvSpPr>
          <p:nvPr>
            <p:ph type="body" sz="quarter" idx="13"/>
          </p:nvPr>
        </p:nvSpPr>
        <p:spPr>
          <a:xfrm>
            <a:off x="5917129" y="5918200"/>
            <a:ext cx="3430681" cy="330200"/>
          </a:xfrm>
          <a:prstGeom prst="rect">
            <a:avLst/>
          </a:prstGeom>
        </p:spPr>
        <p:txBody>
          <a:bodyPr anchor="b"/>
          <a:lstStyle>
            <a:lvl1pPr algn="l" defTabSz="792479">
              <a:spcBef>
                <a:spcPts val="3500"/>
              </a:spcBef>
              <a:buClrTx/>
              <a:defRPr sz="2496" spc="124"/>
            </a:lvl1pPr>
          </a:lstStyle>
          <a:p>
            <a:r>
              <a:t>Maecenas lorem</a:t>
            </a:r>
          </a:p>
        </p:txBody>
      </p:sp>
      <p:sp>
        <p:nvSpPr>
          <p:cNvPr id="152" name="Shape 152"/>
          <p:cNvSpPr>
            <a:spLocks noGrp="1"/>
          </p:cNvSpPr>
          <p:nvPr>
            <p:ph type="body" sz="quarter" idx="14"/>
          </p:nvPr>
        </p:nvSpPr>
        <p:spPr>
          <a:xfrm>
            <a:off x="15453149" y="5918200"/>
            <a:ext cx="3430681" cy="330200"/>
          </a:xfrm>
          <a:prstGeom prst="rect">
            <a:avLst/>
          </a:prstGeom>
        </p:spPr>
        <p:txBody>
          <a:bodyPr anchor="b"/>
          <a:lstStyle>
            <a:lvl1pPr algn="l" defTabSz="792479">
              <a:spcBef>
                <a:spcPts val="3500"/>
              </a:spcBef>
              <a:buClrTx/>
              <a:defRPr sz="2496" spc="124"/>
            </a:lvl1pPr>
          </a:lstStyle>
          <a:p>
            <a:r>
              <a:t>faucibus mollis</a:t>
            </a:r>
          </a:p>
        </p:txBody>
      </p:sp>
      <p:sp>
        <p:nvSpPr>
          <p:cNvPr id="153" name="Shape 153"/>
          <p:cNvSpPr>
            <a:spLocks noGrp="1"/>
          </p:cNvSpPr>
          <p:nvPr>
            <p:ph type="body" sz="quarter" idx="15"/>
          </p:nvPr>
        </p:nvSpPr>
        <p:spPr>
          <a:xfrm>
            <a:off x="10704199" y="5905500"/>
            <a:ext cx="3430681" cy="330200"/>
          </a:xfrm>
          <a:prstGeom prst="rect">
            <a:avLst/>
          </a:prstGeom>
        </p:spPr>
        <p:txBody>
          <a:bodyPr/>
          <a:lstStyle>
            <a:lvl1pPr algn="l" defTabSz="792479">
              <a:spcBef>
                <a:spcPts val="3500"/>
              </a:spcBef>
              <a:buClrTx/>
              <a:defRPr sz="2496" spc="124"/>
            </a:lvl1pPr>
          </a:lstStyle>
          <a:p>
            <a:r>
              <a:t>Ultricies Tristique</a:t>
            </a:r>
          </a:p>
        </p:txBody>
      </p:sp>
      <p:sp>
        <p:nvSpPr>
          <p:cNvPr id="154" name="Shape 154"/>
          <p:cNvSpPr>
            <a:spLocks noGrp="1"/>
          </p:cNvSpPr>
          <p:nvPr>
            <p:ph type="body" sz="quarter" idx="16"/>
          </p:nvPr>
        </p:nvSpPr>
        <p:spPr>
          <a:xfrm>
            <a:off x="161036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55" name="Shape 155"/>
          <p:cNvSpPr>
            <a:spLocks noGrp="1"/>
          </p:cNvSpPr>
          <p:nvPr>
            <p:ph type="body" sz="quarter" idx="17"/>
          </p:nvPr>
        </p:nvSpPr>
        <p:spPr>
          <a:xfrm>
            <a:off x="82931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56" name="Shape 156"/>
          <p:cNvSpPr>
            <a:spLocks noGrp="1"/>
          </p:cNvSpPr>
          <p:nvPr>
            <p:ph type="body" sz="quarter" idx="18"/>
          </p:nvPr>
        </p:nvSpPr>
        <p:spPr>
          <a:xfrm>
            <a:off x="180467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57" name="Shape 157"/>
          <p:cNvSpPr>
            <a:spLocks noGrp="1"/>
          </p:cNvSpPr>
          <p:nvPr>
            <p:ph type="body" sz="quarter" idx="19"/>
          </p:nvPr>
        </p:nvSpPr>
        <p:spPr>
          <a:xfrm>
            <a:off x="190246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58" name="Shape 158"/>
          <p:cNvSpPr>
            <a:spLocks noGrp="1"/>
          </p:cNvSpPr>
          <p:nvPr>
            <p:ph type="body" sz="quarter" idx="20"/>
          </p:nvPr>
        </p:nvSpPr>
        <p:spPr>
          <a:xfrm>
            <a:off x="200025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59" name="Shape 159"/>
          <p:cNvSpPr>
            <a:spLocks noGrp="1"/>
          </p:cNvSpPr>
          <p:nvPr>
            <p:ph type="body" sz="quarter" idx="21"/>
          </p:nvPr>
        </p:nvSpPr>
        <p:spPr>
          <a:xfrm>
            <a:off x="63373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0" name="Shape 160"/>
          <p:cNvSpPr>
            <a:spLocks noGrp="1"/>
          </p:cNvSpPr>
          <p:nvPr>
            <p:ph type="body" sz="quarter" idx="22"/>
          </p:nvPr>
        </p:nvSpPr>
        <p:spPr>
          <a:xfrm>
            <a:off x="20980400" y="4254500"/>
            <a:ext cx="977900" cy="1066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57" y="0"/>
                </a:lnTo>
                <a:cubicBezTo>
                  <a:pt x="19993" y="0"/>
                  <a:pt x="21600" y="1255"/>
                  <a:pt x="21600" y="2782"/>
                </a:cubicBezTo>
                <a:lnTo>
                  <a:pt x="21600" y="18850"/>
                </a:lnTo>
                <a:cubicBezTo>
                  <a:pt x="21600" y="20378"/>
                  <a:pt x="19993" y="21600"/>
                  <a:pt x="17757" y="21600"/>
                </a:cubicBezTo>
                <a:lnTo>
                  <a:pt x="0" y="21600"/>
                </a:lnTo>
                <a:lnTo>
                  <a:pt x="0" y="0"/>
                </a:lnTo>
                <a:close/>
              </a:path>
            </a:pathLst>
          </a:cu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1" name="Shape 161"/>
          <p:cNvSpPr>
            <a:spLocks noGrp="1"/>
          </p:cNvSpPr>
          <p:nvPr>
            <p:ph type="body" sz="quarter" idx="23"/>
          </p:nvPr>
        </p:nvSpPr>
        <p:spPr>
          <a:xfrm>
            <a:off x="53594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2" name="Shape 162"/>
          <p:cNvSpPr>
            <a:spLocks noGrp="1"/>
          </p:cNvSpPr>
          <p:nvPr>
            <p:ph type="body" sz="quarter" idx="24"/>
          </p:nvPr>
        </p:nvSpPr>
        <p:spPr>
          <a:xfrm>
            <a:off x="102362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3" name="Shape 163"/>
          <p:cNvSpPr>
            <a:spLocks noGrp="1"/>
          </p:cNvSpPr>
          <p:nvPr>
            <p:ph type="body" sz="quarter" idx="25"/>
          </p:nvPr>
        </p:nvSpPr>
        <p:spPr>
          <a:xfrm>
            <a:off x="112141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4" name="Shape 164"/>
          <p:cNvSpPr>
            <a:spLocks noGrp="1"/>
          </p:cNvSpPr>
          <p:nvPr>
            <p:ph type="body" sz="quarter" idx="26"/>
          </p:nvPr>
        </p:nvSpPr>
        <p:spPr>
          <a:xfrm>
            <a:off x="13169900" y="4254500"/>
            <a:ext cx="977900" cy="1066800"/>
          </a:xfrm>
          <a:prstGeom prst="rect">
            <a:avLst/>
          </a:prstGeom>
          <a:solidFill>
            <a:srgbClr val="C4DE66"/>
          </a:solidFill>
          <a:ln w="25400"/>
          <a:effectLst>
            <a:outerShdw blurRad="12700" dist="12700" dir="16200000" rotWithShape="0">
              <a:srgbClr val="E6FF8D"/>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5" name="Shape 165"/>
          <p:cNvSpPr>
            <a:spLocks noGrp="1"/>
          </p:cNvSpPr>
          <p:nvPr>
            <p:ph type="body" sz="quarter" idx="27"/>
          </p:nvPr>
        </p:nvSpPr>
        <p:spPr>
          <a:xfrm>
            <a:off x="73152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6" name="Shape 166"/>
          <p:cNvSpPr>
            <a:spLocks noGrp="1"/>
          </p:cNvSpPr>
          <p:nvPr>
            <p:ph type="body" sz="quarter" idx="28"/>
          </p:nvPr>
        </p:nvSpPr>
        <p:spPr>
          <a:xfrm>
            <a:off x="2425700" y="4254500"/>
            <a:ext cx="977900" cy="1066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843" y="0"/>
                </a:lnTo>
                <a:cubicBezTo>
                  <a:pt x="1607" y="0"/>
                  <a:pt x="0" y="1255"/>
                  <a:pt x="0" y="2782"/>
                </a:cubicBezTo>
                <a:lnTo>
                  <a:pt x="0" y="18850"/>
                </a:lnTo>
                <a:cubicBezTo>
                  <a:pt x="0" y="20378"/>
                  <a:pt x="1607" y="21600"/>
                  <a:pt x="3843" y="21600"/>
                </a:cubicBezTo>
                <a:lnTo>
                  <a:pt x="21600" y="21600"/>
                </a:lnTo>
                <a:lnTo>
                  <a:pt x="21600" y="0"/>
                </a:lnTo>
                <a:close/>
              </a:path>
            </a:pathLst>
          </a:cu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7" name="Shape 167"/>
          <p:cNvSpPr>
            <a:spLocks noGrp="1"/>
          </p:cNvSpPr>
          <p:nvPr>
            <p:ph type="body" sz="quarter" idx="29"/>
          </p:nvPr>
        </p:nvSpPr>
        <p:spPr>
          <a:xfrm>
            <a:off x="34036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8" name="Shape 168"/>
          <p:cNvSpPr>
            <a:spLocks noGrp="1"/>
          </p:cNvSpPr>
          <p:nvPr>
            <p:ph type="body" sz="quarter" idx="30"/>
          </p:nvPr>
        </p:nvSpPr>
        <p:spPr>
          <a:xfrm>
            <a:off x="43815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69" name="Shape 169"/>
          <p:cNvSpPr>
            <a:spLocks noGrp="1"/>
          </p:cNvSpPr>
          <p:nvPr>
            <p:ph type="body" sz="quarter" idx="31"/>
          </p:nvPr>
        </p:nvSpPr>
        <p:spPr>
          <a:xfrm>
            <a:off x="14147800" y="4254500"/>
            <a:ext cx="977900" cy="1066800"/>
          </a:xfrm>
          <a:prstGeom prst="rect">
            <a:avLst/>
          </a:prstGeom>
          <a:solidFill>
            <a:srgbClr val="C4DE66"/>
          </a:solidFill>
          <a:ln w="25400"/>
          <a:effectLst>
            <a:outerShdw blurRad="12700" dist="12700" dir="16200000" rotWithShape="0">
              <a:srgbClr val="E6FF8D"/>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0" name="Shape 170"/>
          <p:cNvSpPr>
            <a:spLocks noGrp="1"/>
          </p:cNvSpPr>
          <p:nvPr>
            <p:ph type="body" sz="quarter" idx="32"/>
          </p:nvPr>
        </p:nvSpPr>
        <p:spPr>
          <a:xfrm>
            <a:off x="121920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1" name="Shape 171"/>
          <p:cNvSpPr>
            <a:spLocks noGrp="1"/>
          </p:cNvSpPr>
          <p:nvPr>
            <p:ph type="body" sz="quarter" idx="33"/>
          </p:nvPr>
        </p:nvSpPr>
        <p:spPr>
          <a:xfrm>
            <a:off x="151257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2" name="Shape 172"/>
          <p:cNvSpPr>
            <a:spLocks noGrp="1"/>
          </p:cNvSpPr>
          <p:nvPr>
            <p:ph type="body" sz="quarter" idx="34"/>
          </p:nvPr>
        </p:nvSpPr>
        <p:spPr>
          <a:xfrm>
            <a:off x="17068800" y="4254500"/>
            <a:ext cx="977900" cy="1066800"/>
          </a:xfrm>
          <a:prstGeom prst="rect">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3" name="Shape 173"/>
          <p:cNvSpPr>
            <a:spLocks noGrp="1"/>
          </p:cNvSpPr>
          <p:nvPr>
            <p:ph type="body" sz="quarter" idx="35"/>
          </p:nvPr>
        </p:nvSpPr>
        <p:spPr>
          <a:xfrm>
            <a:off x="9258300" y="4254500"/>
            <a:ext cx="977900" cy="1066800"/>
          </a:xfrm>
          <a:prstGeom prst="rect">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4" name="Shape 174"/>
          <p:cNvSpPr>
            <a:spLocks noGrp="1"/>
          </p:cNvSpPr>
          <p:nvPr>
            <p:ph type="body" sz="quarter" idx="36"/>
          </p:nvPr>
        </p:nvSpPr>
        <p:spPr>
          <a:xfrm>
            <a:off x="5346700" y="5880100"/>
            <a:ext cx="393700" cy="393700"/>
          </a:xfrm>
          <a:prstGeom prst="roundRect">
            <a:avLst>
              <a:gd name="adj" fmla="val 11492"/>
            </a:avLst>
          </a:prstGeom>
          <a:solidFill>
            <a:srgbClr val="8FC8FF"/>
          </a:solidFill>
          <a:ln w="25400"/>
          <a:effectLst>
            <a:outerShdw blurRad="12700" dist="12700" dir="16200000" rotWithShape="0">
              <a:srgbClr val="CCE6FF"/>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5" name="Shape 175"/>
          <p:cNvSpPr>
            <a:spLocks noGrp="1"/>
          </p:cNvSpPr>
          <p:nvPr>
            <p:ph type="body" sz="quarter" idx="37"/>
          </p:nvPr>
        </p:nvSpPr>
        <p:spPr>
          <a:xfrm>
            <a:off x="10096500" y="5880100"/>
            <a:ext cx="393700" cy="393700"/>
          </a:xfrm>
          <a:prstGeom prst="roundRect">
            <a:avLst>
              <a:gd name="adj" fmla="val 11492"/>
            </a:avLst>
          </a:prstGeom>
          <a:solidFill>
            <a:srgbClr val="C4DE66"/>
          </a:solidFill>
          <a:ln w="25400"/>
          <a:effectLst>
            <a:outerShdw blurRad="12700" dist="12700" dir="16200000" rotWithShape="0">
              <a:srgbClr val="E6FF8D"/>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6" name="Shape 176"/>
          <p:cNvSpPr>
            <a:spLocks noGrp="1"/>
          </p:cNvSpPr>
          <p:nvPr>
            <p:ph type="body" sz="quarter" idx="38"/>
          </p:nvPr>
        </p:nvSpPr>
        <p:spPr>
          <a:xfrm>
            <a:off x="14859000" y="5880100"/>
            <a:ext cx="393700" cy="393700"/>
          </a:xfrm>
          <a:prstGeom prst="roundRect">
            <a:avLst>
              <a:gd name="adj" fmla="val 11492"/>
            </a:avLst>
          </a:prstGeom>
          <a:solidFill>
            <a:srgbClr val="FC8D81"/>
          </a:solidFill>
          <a:ln w="25400"/>
          <a:effectLst>
            <a:outerShdw blurRad="12700" dist="12700" dir="16200000" rotWithShape="0">
              <a:srgbClr val="FCCEC9"/>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77" name="Shape 177"/>
          <p:cNvSpPr>
            <a:spLocks noGrp="1"/>
          </p:cNvSpPr>
          <p:nvPr>
            <p:ph type="body" sz="quarter" idx="39"/>
          </p:nvPr>
        </p:nvSpPr>
        <p:spPr>
          <a:xfrm>
            <a:off x="1478479" y="2679700"/>
            <a:ext cx="21437601" cy="332995"/>
          </a:xfrm>
          <a:prstGeom prst="rect">
            <a:avLst/>
          </a:prstGeom>
        </p:spPr>
        <p:txBody>
          <a:bodyPr>
            <a:spAutoFit/>
          </a:bodyPr>
          <a:lstStyle>
            <a:lvl1pPr>
              <a:buClrTx/>
            </a:lvl1pPr>
          </a:lstStyle>
          <a:p>
            <a:r>
              <a:t>Cras Etiam Parturient</a:t>
            </a:r>
          </a:p>
        </p:txBody>
      </p:sp>
      <p:sp>
        <p:nvSpPr>
          <p:cNvPr id="178" name="Shape 178"/>
          <p:cNvSpPr>
            <a:spLocks noGrp="1"/>
          </p:cNvSpPr>
          <p:nvPr>
            <p:ph type="title"/>
          </p:nvPr>
        </p:nvSpPr>
        <p:spPr>
          <a:xfrm>
            <a:off x="1488281" y="1638300"/>
            <a:ext cx="21437601" cy="800100"/>
          </a:xfrm>
          <a:prstGeom prst="rect">
            <a:avLst/>
          </a:prstGeom>
        </p:spPr>
        <p:txBody>
          <a:bodyPr/>
          <a:lstStyle/>
          <a:p>
            <a:r>
              <a:t>Title Text</a:t>
            </a:r>
          </a:p>
        </p:txBody>
      </p:sp>
      <p:sp>
        <p:nvSpPr>
          <p:cNvPr id="179" name="Shape 179"/>
          <p:cNvSpPr>
            <a:spLocks noGrp="1"/>
          </p:cNvSpPr>
          <p:nvPr>
            <p:ph type="body" sz="quarter" idx="1"/>
          </p:nvPr>
        </p:nvSpPr>
        <p:spPr>
          <a:xfrm>
            <a:off x="7073900" y="7531100"/>
            <a:ext cx="10236200" cy="4559300"/>
          </a:xfrm>
          <a:prstGeom prst="rect">
            <a:avLst/>
          </a:prstGeom>
        </p:spPr>
        <p:txBody>
          <a:bodyPr/>
          <a:lstStyle>
            <a:lvl1pPr>
              <a:lnSpc>
                <a:spcPct val="140000"/>
              </a:lnSpc>
              <a:defRPr sz="3600" cap="none" spc="-72"/>
            </a:lvl1pPr>
            <a:lvl2pPr>
              <a:lnSpc>
                <a:spcPct val="140000"/>
              </a:lnSpc>
              <a:defRPr sz="3600" cap="none" spc="-72"/>
            </a:lvl2pPr>
            <a:lvl3pPr>
              <a:lnSpc>
                <a:spcPct val="140000"/>
              </a:lnSpc>
              <a:defRPr sz="3600" cap="none" spc="-72"/>
            </a:lvl3pPr>
            <a:lvl4pPr>
              <a:lnSpc>
                <a:spcPct val="140000"/>
              </a:lnSpc>
              <a:defRPr sz="3600" cap="none" spc="-72"/>
            </a:lvl4pPr>
            <a:lvl5pPr>
              <a:lnSpc>
                <a:spcPct val="140000"/>
              </a:lnSpc>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180" name="Shape 180"/>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ge Diagram">
    <p:spTree>
      <p:nvGrpSpPr>
        <p:cNvPr id="1" name=""/>
        <p:cNvGrpSpPr/>
        <p:nvPr/>
      </p:nvGrpSpPr>
      <p:grpSpPr>
        <a:xfrm>
          <a:off x="0" y="0"/>
          <a:ext cx="0" cy="0"/>
          <a:chOff x="0" y="0"/>
          <a:chExt cx="0" cy="0"/>
        </a:xfrm>
      </p:grpSpPr>
      <p:sp>
        <p:nvSpPr>
          <p:cNvPr id="187" name="Shape 187"/>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88" name="Shape 188"/>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189" name="Shape 189"/>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190" name="Shape 190"/>
          <p:cNvSpPr/>
          <p:nvPr/>
        </p:nvSpPr>
        <p:spPr>
          <a:xfrm flipH="1">
            <a:off x="6591300" y="7430947"/>
            <a:ext cx="1" cy="5463522"/>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91" name="Shape 191"/>
          <p:cNvSpPr/>
          <p:nvPr/>
        </p:nvSpPr>
        <p:spPr>
          <a:xfrm>
            <a:off x="17792699" y="7429100"/>
            <a:ext cx="1" cy="544770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92" name="Shape 192"/>
          <p:cNvSpPr/>
          <p:nvPr/>
        </p:nvSpPr>
        <p:spPr>
          <a:xfrm>
            <a:off x="0" y="4013200"/>
            <a:ext cx="24384000" cy="0"/>
          </a:xfrm>
          <a:prstGeom prst="line">
            <a:avLst/>
          </a:prstGeom>
          <a:ln w="889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193" name="Shape 193"/>
          <p:cNvSpPr>
            <a:spLocks noGrp="1"/>
          </p:cNvSpPr>
          <p:nvPr>
            <p:ph type="body" sz="quarter" idx="13"/>
          </p:nvPr>
        </p:nvSpPr>
        <p:spPr>
          <a:xfrm>
            <a:off x="1257300" y="4800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94" name="Shape 194"/>
          <p:cNvSpPr>
            <a:spLocks noGrp="1"/>
          </p:cNvSpPr>
          <p:nvPr>
            <p:ph type="body" sz="quarter" idx="14"/>
          </p:nvPr>
        </p:nvSpPr>
        <p:spPr>
          <a:xfrm>
            <a:off x="5410200" y="1854200"/>
            <a:ext cx="5334000" cy="1219200"/>
          </a:xfrm>
          <a:prstGeom prst="roundRect">
            <a:avLst>
              <a:gd name="adj" fmla="val 5839"/>
            </a:avLst>
          </a:prstGeom>
          <a:solidFill>
            <a:srgbClr val="76A4D2"/>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95" name="Shape 195"/>
          <p:cNvSpPr>
            <a:spLocks noGrp="1"/>
          </p:cNvSpPr>
          <p:nvPr>
            <p:ph type="body" sz="quarter" idx="15"/>
          </p:nvPr>
        </p:nvSpPr>
        <p:spPr>
          <a:xfrm>
            <a:off x="9525000" y="4800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96" name="Shape 196"/>
          <p:cNvSpPr>
            <a:spLocks noGrp="1"/>
          </p:cNvSpPr>
          <p:nvPr>
            <p:ph type="body" sz="quarter" idx="16"/>
          </p:nvPr>
        </p:nvSpPr>
        <p:spPr>
          <a:xfrm>
            <a:off x="17792700" y="48006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pPr>
            <a:endParaRPr/>
          </a:p>
        </p:txBody>
      </p:sp>
      <p:sp>
        <p:nvSpPr>
          <p:cNvPr id="197" name="Shape 197"/>
          <p:cNvSpPr>
            <a:spLocks noGrp="1"/>
          </p:cNvSpPr>
          <p:nvPr>
            <p:ph type="body" sz="quarter" idx="17"/>
          </p:nvPr>
        </p:nvSpPr>
        <p:spPr>
          <a:xfrm>
            <a:off x="13665200" y="1943100"/>
            <a:ext cx="5334000" cy="1117600"/>
          </a:xfrm>
          <a:prstGeom prst="roundRect">
            <a:avLst>
              <a:gd name="adj" fmla="val 6370"/>
            </a:avLst>
          </a:prstGeom>
          <a:solidFill>
            <a:srgbClr val="D8796E"/>
          </a:solidFill>
          <a:ln w="25400"/>
          <a:effectLst>
            <a:outerShdw blurRad="38100" dist="25400" dir="5400000" rotWithShape="0">
              <a:srgbClr val="395066">
                <a:alpha val="20000"/>
              </a:srgbClr>
            </a:outerShdw>
          </a:effectLst>
        </p:spPr>
        <p:txBody>
          <a:bodyPr lIns="50800" tIns="50800" rIns="50800" bIns="50800" anchor="ctr">
            <a:noAutofit/>
          </a:bodyPr>
          <a:lstStyle/>
          <a:p>
            <a:pPr>
              <a:lnSpc>
                <a:spcPct val="100000"/>
              </a:lnSpc>
              <a:spcBef>
                <a:spcPts val="0"/>
              </a:spcBef>
              <a:buClrTx/>
              <a:defRPr sz="3600" cap="none" spc="-72">
                <a:solidFill>
                  <a:srgbClr val="FFFFFF"/>
                </a:solidFill>
                <a:latin typeface="Helvetica Neue Light"/>
                <a:ea typeface="Helvetica Neue Light"/>
                <a:cs typeface="Helvetica Neue Light"/>
                <a:sym typeface="Helvetica Neue Light"/>
              </a:defRPr>
            </a:pPr>
            <a:endParaRPr/>
          </a:p>
        </p:txBody>
      </p:sp>
      <p:sp>
        <p:nvSpPr>
          <p:cNvPr id="198" name="Shape 198"/>
          <p:cNvSpPr>
            <a:spLocks noGrp="1"/>
          </p:cNvSpPr>
          <p:nvPr>
            <p:ph type="body" sz="quarter" idx="18"/>
          </p:nvPr>
        </p:nvSpPr>
        <p:spPr>
          <a:xfrm>
            <a:off x="17802276" y="4830831"/>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Ultricies Ornare Fusce</a:t>
            </a:r>
          </a:p>
        </p:txBody>
      </p:sp>
      <p:sp>
        <p:nvSpPr>
          <p:cNvPr id="199" name="Shape 199"/>
          <p:cNvSpPr>
            <a:spLocks noGrp="1"/>
          </p:cNvSpPr>
          <p:nvPr>
            <p:ph type="body" sz="quarter" idx="19"/>
          </p:nvPr>
        </p:nvSpPr>
        <p:spPr>
          <a:xfrm>
            <a:off x="9539338" y="4830831"/>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Aenean Magna</a:t>
            </a:r>
          </a:p>
        </p:txBody>
      </p:sp>
      <p:sp>
        <p:nvSpPr>
          <p:cNvPr id="200" name="Shape 200"/>
          <p:cNvSpPr>
            <a:spLocks noGrp="1"/>
          </p:cNvSpPr>
          <p:nvPr>
            <p:ph type="body" sz="quarter" idx="20"/>
          </p:nvPr>
        </p:nvSpPr>
        <p:spPr>
          <a:xfrm>
            <a:off x="13682713" y="1973331"/>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Lorem Amet</a:t>
            </a:r>
          </a:p>
        </p:txBody>
      </p:sp>
      <p:sp>
        <p:nvSpPr>
          <p:cNvPr id="201" name="Shape 201"/>
          <p:cNvSpPr>
            <a:spLocks noGrp="1"/>
          </p:cNvSpPr>
          <p:nvPr>
            <p:ph type="body" sz="quarter" idx="21"/>
          </p:nvPr>
        </p:nvSpPr>
        <p:spPr>
          <a:xfrm>
            <a:off x="5419776" y="1884035"/>
            <a:ext cx="5305323" cy="1075030"/>
          </a:xfrm>
          <a:prstGeom prst="roundRect">
            <a:avLst>
              <a:gd name="adj" fmla="val 5279"/>
            </a:avLst>
          </a:prstGeom>
          <a:solidFill>
            <a:srgbClr val="8FC8FF"/>
          </a:solidFill>
          <a:ln w="25400"/>
          <a:effectLst>
            <a:outerShdw blurRad="12700" dist="12700" dir="16200000" rotWithShape="0">
              <a:srgbClr val="CCE6FF"/>
            </a:outerShdw>
          </a:effectLst>
        </p:spPr>
        <p:txBody>
          <a:bodyPr lIns="127000" tIns="127000" rIns="127000" bIns="127000" anchor="ctr">
            <a:noAutofit/>
          </a:bodyPr>
          <a:lstStyle>
            <a:lvl1pPr>
              <a:lnSpc>
                <a:spcPct val="100000"/>
              </a:lnSpc>
              <a:buClrTx/>
              <a:defRPr>
                <a:solidFill>
                  <a:srgbClr val="FFFFFF"/>
                </a:solidFill>
              </a:defRPr>
            </a:lvl1pPr>
          </a:lstStyle>
          <a:p>
            <a:r>
              <a:t>Aenean</a:t>
            </a:r>
          </a:p>
        </p:txBody>
      </p:sp>
      <p:sp>
        <p:nvSpPr>
          <p:cNvPr id="202" name="Shape 202"/>
          <p:cNvSpPr>
            <a:spLocks noGrp="1"/>
          </p:cNvSpPr>
          <p:nvPr>
            <p:ph type="body" sz="quarter" idx="22"/>
          </p:nvPr>
        </p:nvSpPr>
        <p:spPr>
          <a:xfrm>
            <a:off x="1276400" y="4830831"/>
            <a:ext cx="5305323" cy="1075031"/>
          </a:xfrm>
          <a:prstGeom prst="roundRect">
            <a:avLst>
              <a:gd name="adj" fmla="val 5279"/>
            </a:avLst>
          </a:prstGeom>
          <a:solidFill>
            <a:srgbClr val="FC8D81"/>
          </a:solidFill>
          <a:ln w="25400"/>
          <a:effectLst>
            <a:outerShdw blurRad="12700" dist="12700" dir="16200000" rotWithShape="0">
              <a:srgbClr val="FCCEC9"/>
            </a:outerShdw>
          </a:effectLst>
        </p:spPr>
        <p:txBody>
          <a:bodyPr lIns="127000" tIns="127000" rIns="127000" bIns="127000" anchor="ctr">
            <a:noAutofit/>
          </a:bodyPr>
          <a:lstStyle>
            <a:lvl1pPr>
              <a:lnSpc>
                <a:spcPct val="100000"/>
              </a:lnSpc>
              <a:buClrTx/>
              <a:defRPr>
                <a:solidFill>
                  <a:srgbClr val="FFFFFF"/>
                </a:solidFill>
              </a:defRPr>
            </a:lvl1pPr>
          </a:lstStyle>
          <a:p>
            <a:r>
              <a:t>Sem</a:t>
            </a:r>
          </a:p>
        </p:txBody>
      </p:sp>
      <p:sp>
        <p:nvSpPr>
          <p:cNvPr id="203" name="Shape 203"/>
          <p:cNvSpPr>
            <a:spLocks noGrp="1"/>
          </p:cNvSpPr>
          <p:nvPr>
            <p:ph type="body" sz="quarter" idx="23"/>
          </p:nvPr>
        </p:nvSpPr>
        <p:spPr>
          <a:xfrm>
            <a:off x="7825620" y="3768101"/>
            <a:ext cx="482601" cy="482656"/>
          </a:xfrm>
          <a:prstGeom prst="ellipse">
            <a:avLst/>
          </a:prstGeom>
          <a:solidFill>
            <a:srgbClr val="76A4D2"/>
          </a:solidFill>
          <a:ln w="25400"/>
        </p:spPr>
        <p:txBody>
          <a:bodyPr lIns="50800" tIns="50800" rIns="50800" bIns="50800" anchor="ctr">
            <a:noAutofit/>
          </a:bodyPr>
          <a:lstStyle>
            <a:lvl1pPr>
              <a:lnSpc>
                <a:spcPct val="100000"/>
              </a:lnSpc>
              <a:spcBef>
                <a:spcPts val="0"/>
              </a:spcBef>
              <a:buClrTx/>
              <a:defRPr sz="2000" spc="100">
                <a:solidFill>
                  <a:srgbClr val="FFFFFF"/>
                </a:solidFill>
                <a:latin typeface="+mj-lt"/>
                <a:ea typeface="+mj-ea"/>
                <a:cs typeface="+mj-cs"/>
                <a:sym typeface="Heiti TC Medium"/>
              </a:defRPr>
            </a:lvl1pPr>
          </a:lstStyle>
          <a:p>
            <a:r>
              <a:t>2</a:t>
            </a:r>
          </a:p>
        </p:txBody>
      </p:sp>
      <p:sp>
        <p:nvSpPr>
          <p:cNvPr id="204" name="Shape 204"/>
          <p:cNvSpPr>
            <a:spLocks noGrp="1"/>
          </p:cNvSpPr>
          <p:nvPr>
            <p:ph type="body" sz="quarter" idx="24"/>
          </p:nvPr>
        </p:nvSpPr>
        <p:spPr>
          <a:xfrm>
            <a:off x="11945183" y="3768101"/>
            <a:ext cx="482601" cy="482656"/>
          </a:xfrm>
          <a:prstGeom prst="ellipse">
            <a:avLst/>
          </a:prstGeom>
          <a:solidFill>
            <a:srgbClr val="C7C8CB"/>
          </a:solidFill>
          <a:ln w="25400"/>
        </p:spPr>
        <p:txBody>
          <a:bodyPr lIns="50800" tIns="50800" rIns="50800" bIns="50800" anchor="ctr">
            <a:noAutofit/>
          </a:bodyPr>
          <a:lstStyle>
            <a:lvl1pPr>
              <a:lnSpc>
                <a:spcPct val="100000"/>
              </a:lnSpc>
              <a:spcBef>
                <a:spcPts val="0"/>
              </a:spcBef>
              <a:buClrTx/>
              <a:defRPr sz="2000" spc="100">
                <a:solidFill>
                  <a:srgbClr val="FFFFFF"/>
                </a:solidFill>
                <a:latin typeface="+mj-lt"/>
                <a:ea typeface="+mj-ea"/>
                <a:cs typeface="+mj-cs"/>
                <a:sym typeface="Heiti TC Medium"/>
              </a:defRPr>
            </a:lvl1pPr>
          </a:lstStyle>
          <a:p>
            <a:r>
              <a:t>3</a:t>
            </a:r>
          </a:p>
        </p:txBody>
      </p:sp>
      <p:sp>
        <p:nvSpPr>
          <p:cNvPr id="205" name="Shape 205"/>
          <p:cNvSpPr>
            <a:spLocks noGrp="1"/>
          </p:cNvSpPr>
          <p:nvPr>
            <p:ph type="body" sz="quarter" idx="25"/>
          </p:nvPr>
        </p:nvSpPr>
        <p:spPr>
          <a:xfrm>
            <a:off x="16088557" y="3768101"/>
            <a:ext cx="482601" cy="482656"/>
          </a:xfrm>
          <a:prstGeom prst="ellipse">
            <a:avLst/>
          </a:prstGeom>
          <a:solidFill>
            <a:srgbClr val="C7C8CB"/>
          </a:solidFill>
          <a:ln w="25400"/>
        </p:spPr>
        <p:txBody>
          <a:bodyPr lIns="50800" tIns="50800" rIns="50800" bIns="50800" anchor="ctr">
            <a:noAutofit/>
          </a:bodyPr>
          <a:lstStyle>
            <a:lvl1pPr>
              <a:lnSpc>
                <a:spcPct val="100000"/>
              </a:lnSpc>
              <a:spcBef>
                <a:spcPts val="0"/>
              </a:spcBef>
              <a:buClrTx/>
              <a:defRPr sz="2000" spc="100">
                <a:solidFill>
                  <a:srgbClr val="FFFFFF"/>
                </a:solidFill>
                <a:latin typeface="+mj-lt"/>
                <a:ea typeface="+mj-ea"/>
                <a:cs typeface="+mj-cs"/>
                <a:sym typeface="Heiti TC Medium"/>
              </a:defRPr>
            </a:lvl1pPr>
          </a:lstStyle>
          <a:p>
            <a:r>
              <a:t>4</a:t>
            </a:r>
          </a:p>
        </p:txBody>
      </p:sp>
      <p:sp>
        <p:nvSpPr>
          <p:cNvPr id="206" name="Shape 206"/>
          <p:cNvSpPr>
            <a:spLocks noGrp="1"/>
          </p:cNvSpPr>
          <p:nvPr>
            <p:ph type="body" sz="quarter" idx="26"/>
          </p:nvPr>
        </p:nvSpPr>
        <p:spPr>
          <a:xfrm>
            <a:off x="3683000" y="3768101"/>
            <a:ext cx="482600" cy="482656"/>
          </a:xfrm>
          <a:prstGeom prst="ellipse">
            <a:avLst/>
          </a:prstGeom>
          <a:solidFill>
            <a:srgbClr val="C7C8CB"/>
          </a:solidFill>
          <a:ln w="25400"/>
        </p:spPr>
        <p:txBody>
          <a:bodyPr lIns="50800" tIns="50800" rIns="50800" bIns="50800" anchor="ctr">
            <a:noAutofit/>
          </a:bodyPr>
          <a:lstStyle>
            <a:lvl1pPr>
              <a:lnSpc>
                <a:spcPct val="100000"/>
              </a:lnSpc>
              <a:spcBef>
                <a:spcPts val="0"/>
              </a:spcBef>
              <a:buClrTx/>
              <a:defRPr sz="2000" spc="100">
                <a:solidFill>
                  <a:srgbClr val="FFFFFF"/>
                </a:solidFill>
                <a:latin typeface="+mj-lt"/>
                <a:ea typeface="+mj-ea"/>
                <a:cs typeface="+mj-cs"/>
                <a:sym typeface="Heiti TC Medium"/>
              </a:defRPr>
            </a:lvl1pPr>
          </a:lstStyle>
          <a:p>
            <a:r>
              <a:t>1</a:t>
            </a:r>
          </a:p>
        </p:txBody>
      </p:sp>
      <p:sp>
        <p:nvSpPr>
          <p:cNvPr id="207" name="Shape 207"/>
          <p:cNvSpPr>
            <a:spLocks noGrp="1"/>
          </p:cNvSpPr>
          <p:nvPr>
            <p:ph type="body" sz="quarter" idx="27"/>
          </p:nvPr>
        </p:nvSpPr>
        <p:spPr>
          <a:xfrm>
            <a:off x="20208120" y="3768101"/>
            <a:ext cx="482601" cy="482656"/>
          </a:xfrm>
          <a:prstGeom prst="ellipse">
            <a:avLst/>
          </a:prstGeom>
          <a:solidFill>
            <a:srgbClr val="C7C8CB"/>
          </a:solidFill>
          <a:ln w="25400"/>
        </p:spPr>
        <p:txBody>
          <a:bodyPr lIns="50800" tIns="50800" rIns="50800" bIns="50800" anchor="ctr">
            <a:noAutofit/>
          </a:bodyPr>
          <a:lstStyle>
            <a:lvl1pPr>
              <a:lnSpc>
                <a:spcPct val="100000"/>
              </a:lnSpc>
              <a:spcBef>
                <a:spcPts val="0"/>
              </a:spcBef>
              <a:buClrTx/>
              <a:defRPr sz="2000" spc="100">
                <a:solidFill>
                  <a:srgbClr val="FFFFFF"/>
                </a:solidFill>
                <a:latin typeface="+mj-lt"/>
                <a:ea typeface="+mj-ea"/>
                <a:cs typeface="+mj-cs"/>
                <a:sym typeface="Heiti TC Medium"/>
              </a:defRPr>
            </a:lvl1pPr>
          </a:lstStyle>
          <a:p>
            <a:r>
              <a:t>5</a:t>
            </a:r>
          </a:p>
        </p:txBody>
      </p:sp>
      <p:sp>
        <p:nvSpPr>
          <p:cNvPr id="208" name="Shape 208"/>
          <p:cNvSpPr>
            <a:spLocks noGrp="1"/>
          </p:cNvSpPr>
          <p:nvPr>
            <p:ph type="body" sz="quarter" idx="1"/>
          </p:nvPr>
        </p:nvSpPr>
        <p:spPr>
          <a:xfrm>
            <a:off x="7073900" y="7531100"/>
            <a:ext cx="10236200" cy="4559300"/>
          </a:xfrm>
          <a:prstGeom prst="rect">
            <a:avLst/>
          </a:prstGeom>
        </p:spPr>
        <p:txBody>
          <a:bodyPr/>
          <a:lstStyle>
            <a:lvl1pPr>
              <a:lnSpc>
                <a:spcPct val="140000"/>
              </a:lnSpc>
              <a:defRPr sz="3600" cap="none" spc="-72"/>
            </a:lvl1pPr>
            <a:lvl2pPr>
              <a:lnSpc>
                <a:spcPct val="140000"/>
              </a:lnSpc>
              <a:defRPr sz="3600" cap="none" spc="-72"/>
            </a:lvl2pPr>
            <a:lvl3pPr>
              <a:lnSpc>
                <a:spcPct val="140000"/>
              </a:lnSpc>
              <a:defRPr sz="3600" cap="none" spc="-72"/>
            </a:lvl3pPr>
            <a:lvl4pPr>
              <a:lnSpc>
                <a:spcPct val="140000"/>
              </a:lnSpc>
              <a:defRPr sz="3600" cap="none" spc="-72"/>
            </a:lvl4pPr>
            <a:lvl5pPr>
              <a:lnSpc>
                <a:spcPct val="140000"/>
              </a:lnSpc>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ircle Diagram">
    <p:spTree>
      <p:nvGrpSpPr>
        <p:cNvPr id="1" name=""/>
        <p:cNvGrpSpPr/>
        <p:nvPr/>
      </p:nvGrpSpPr>
      <p:grpSpPr>
        <a:xfrm>
          <a:off x="0" y="0"/>
          <a:ext cx="0" cy="0"/>
          <a:chOff x="0" y="0"/>
          <a:chExt cx="0" cy="0"/>
        </a:xfrm>
      </p:grpSpPr>
      <p:sp>
        <p:nvSpPr>
          <p:cNvPr id="216" name="Shape 216"/>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217" name="Shape 217"/>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218" name="Shape 218"/>
          <p:cNvSpPr/>
          <p:nvPr/>
        </p:nvSpPr>
        <p:spPr>
          <a:xfrm>
            <a:off x="10791031" y="10337800"/>
            <a:ext cx="2794001" cy="177800"/>
          </a:xfrm>
          <a:prstGeom prst="ellipse">
            <a:avLst/>
          </a:prstGeom>
          <a:solidFill>
            <a:srgbClr val="000000">
              <a:alpha val="6000"/>
            </a:srgbClr>
          </a:solidFill>
          <a:ln w="25400">
            <a:miter lim="400000"/>
          </a:ln>
        </p:spPr>
        <p:txBody>
          <a:bodyPr lIns="50800" tIns="50800" rIns="50800" bIns="50800" anchor="ctr"/>
          <a:lstStyle/>
          <a:p>
            <a:pPr>
              <a:lnSpc>
                <a:spcPct val="100000"/>
              </a:lnSpc>
              <a:spcBef>
                <a:spcPts val="0"/>
              </a:spcBef>
            </a:pPr>
            <a:endParaRPr/>
          </a:p>
        </p:txBody>
      </p:sp>
      <p:sp>
        <p:nvSpPr>
          <p:cNvPr id="219" name="Shape 219"/>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220" name="Shape 220"/>
          <p:cNvSpPr/>
          <p:nvPr/>
        </p:nvSpPr>
        <p:spPr>
          <a:xfrm>
            <a:off x="1779270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21" name="Shape 221"/>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222" name="Shape 222"/>
          <p:cNvSpPr/>
          <p:nvPr/>
        </p:nvSpPr>
        <p:spPr>
          <a:xfrm>
            <a:off x="0" y="482600"/>
            <a:ext cx="6591300" cy="88900"/>
          </a:xfrm>
          <a:prstGeom prst="rect">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223" name="Shape 223"/>
          <p:cNvSpPr>
            <a:spLocks noGrp="1"/>
          </p:cNvSpPr>
          <p:nvPr>
            <p:ph type="body" sz="quarter" idx="13"/>
          </p:nvPr>
        </p:nvSpPr>
        <p:spPr>
          <a:xfrm>
            <a:off x="1478479" y="2451100"/>
            <a:ext cx="4648201" cy="774700"/>
          </a:xfrm>
          <a:prstGeom prst="rect">
            <a:avLst/>
          </a:prstGeom>
        </p:spPr>
        <p:txBody>
          <a:bodyPr anchor="b"/>
          <a:lstStyle>
            <a:lvl1pPr algn="r" defTabSz="792479">
              <a:spcBef>
                <a:spcPts val="3500"/>
              </a:spcBef>
              <a:buClrTx/>
              <a:defRPr sz="2496" spc="124">
                <a:solidFill>
                  <a:srgbClr val="363636"/>
                </a:solidFill>
              </a:defRPr>
            </a:lvl1pPr>
          </a:lstStyle>
          <a:p>
            <a:r>
              <a:t>Maecenas faucibus mollis</a:t>
            </a:r>
          </a:p>
        </p:txBody>
      </p:sp>
      <p:sp>
        <p:nvSpPr>
          <p:cNvPr id="224" name="Shape 224"/>
          <p:cNvSpPr>
            <a:spLocks noGrp="1"/>
          </p:cNvSpPr>
          <p:nvPr>
            <p:ph type="body" sz="quarter" idx="14"/>
          </p:nvPr>
        </p:nvSpPr>
        <p:spPr>
          <a:xfrm>
            <a:off x="1478479" y="6197600"/>
            <a:ext cx="4648201" cy="330200"/>
          </a:xfrm>
          <a:prstGeom prst="rect">
            <a:avLst/>
          </a:prstGeom>
        </p:spPr>
        <p:txBody>
          <a:bodyPr anchor="b"/>
          <a:lstStyle>
            <a:lvl1pPr algn="r" defTabSz="792479">
              <a:spcBef>
                <a:spcPts val="3500"/>
              </a:spcBef>
              <a:buClrTx/>
              <a:defRPr sz="2496" spc="124">
                <a:solidFill>
                  <a:srgbClr val="363636"/>
                </a:solidFill>
              </a:defRPr>
            </a:lvl1pPr>
          </a:lstStyle>
          <a:p>
            <a:r>
              <a:t>dolor sit amet</a:t>
            </a:r>
          </a:p>
        </p:txBody>
      </p:sp>
      <p:sp>
        <p:nvSpPr>
          <p:cNvPr id="225" name="Shape 225"/>
          <p:cNvSpPr>
            <a:spLocks noGrp="1"/>
          </p:cNvSpPr>
          <p:nvPr>
            <p:ph type="body" sz="quarter" idx="15"/>
          </p:nvPr>
        </p:nvSpPr>
        <p:spPr>
          <a:xfrm>
            <a:off x="1478479" y="7835900"/>
            <a:ext cx="4648201" cy="330200"/>
          </a:xfrm>
          <a:prstGeom prst="rect">
            <a:avLst/>
          </a:prstGeom>
        </p:spPr>
        <p:txBody>
          <a:bodyPr anchor="b"/>
          <a:lstStyle>
            <a:lvl1pPr algn="r" defTabSz="792479">
              <a:spcBef>
                <a:spcPts val="3500"/>
              </a:spcBef>
              <a:buClrTx/>
              <a:defRPr sz="2496" spc="124">
                <a:solidFill>
                  <a:srgbClr val="363636"/>
                </a:solidFill>
              </a:defRPr>
            </a:lvl1pPr>
          </a:lstStyle>
          <a:p>
            <a:r>
              <a:t>Mattis</a:t>
            </a:r>
          </a:p>
        </p:txBody>
      </p:sp>
      <p:sp>
        <p:nvSpPr>
          <p:cNvPr id="226" name="Shape 226"/>
          <p:cNvSpPr>
            <a:spLocks noGrp="1"/>
          </p:cNvSpPr>
          <p:nvPr>
            <p:ph type="body" sz="quarter" idx="16"/>
          </p:nvPr>
        </p:nvSpPr>
        <p:spPr>
          <a:xfrm>
            <a:off x="1478479" y="9474200"/>
            <a:ext cx="4648201" cy="330200"/>
          </a:xfrm>
          <a:prstGeom prst="rect">
            <a:avLst/>
          </a:prstGeom>
        </p:spPr>
        <p:txBody>
          <a:bodyPr anchor="b"/>
          <a:lstStyle>
            <a:lvl1pPr algn="r" defTabSz="792479">
              <a:spcBef>
                <a:spcPts val="3500"/>
              </a:spcBef>
              <a:buClrTx/>
              <a:defRPr sz="2496" spc="124">
                <a:solidFill>
                  <a:srgbClr val="363636"/>
                </a:solidFill>
              </a:defRPr>
            </a:lvl1pPr>
          </a:lstStyle>
          <a:p>
            <a:r>
              <a:t>Aenean Tortor</a:t>
            </a:r>
          </a:p>
        </p:txBody>
      </p:sp>
      <p:sp>
        <p:nvSpPr>
          <p:cNvPr id="227" name="Shape 227"/>
          <p:cNvSpPr>
            <a:spLocks noGrp="1"/>
          </p:cNvSpPr>
          <p:nvPr>
            <p:ph type="body" sz="quarter" idx="17"/>
          </p:nvPr>
        </p:nvSpPr>
        <p:spPr>
          <a:xfrm>
            <a:off x="9283700" y="4394200"/>
            <a:ext cx="5478878" cy="3527663"/>
          </a:xfrm>
          <a:custGeom>
            <a:avLst/>
            <a:gdLst/>
            <a:ahLst/>
            <a:cxnLst>
              <a:cxn ang="0">
                <a:pos x="wd2" y="hd2"/>
              </a:cxn>
              <a:cxn ang="5400000">
                <a:pos x="wd2" y="hd2"/>
              </a:cxn>
              <a:cxn ang="10800000">
                <a:pos x="wd2" y="hd2"/>
              </a:cxn>
              <a:cxn ang="16200000">
                <a:pos x="wd2" y="hd2"/>
              </a:cxn>
            </a:cxnLst>
            <a:rect l="0" t="0" r="r" b="b"/>
            <a:pathLst>
              <a:path w="21600" h="21600" extrusionOk="0">
                <a:moveTo>
                  <a:pt x="19212" y="9637"/>
                </a:moveTo>
                <a:cubicBezTo>
                  <a:pt x="19973" y="8526"/>
                  <a:pt x="20685" y="7444"/>
                  <a:pt x="21328" y="6420"/>
                </a:cubicBezTo>
                <a:lnTo>
                  <a:pt x="21600" y="5988"/>
                </a:lnTo>
                <a:cubicBezTo>
                  <a:pt x="20779" y="3620"/>
                  <a:pt x="19624" y="1573"/>
                  <a:pt x="18232" y="0"/>
                </a:cubicBezTo>
                <a:lnTo>
                  <a:pt x="17922" y="360"/>
                </a:lnTo>
                <a:cubicBezTo>
                  <a:pt x="12745" y="6361"/>
                  <a:pt x="7169" y="9404"/>
                  <a:pt x="1349" y="9404"/>
                </a:cubicBezTo>
                <a:cubicBezTo>
                  <a:pt x="1149" y="9404"/>
                  <a:pt x="946" y="9401"/>
                  <a:pt x="745" y="9393"/>
                </a:cubicBezTo>
                <a:lnTo>
                  <a:pt x="467" y="9383"/>
                </a:lnTo>
                <a:cubicBezTo>
                  <a:pt x="164" y="10984"/>
                  <a:pt x="0" y="12677"/>
                  <a:pt x="0" y="14430"/>
                </a:cubicBezTo>
                <a:cubicBezTo>
                  <a:pt x="0" y="16959"/>
                  <a:pt x="340" y="19364"/>
                  <a:pt x="950" y="21543"/>
                </a:cubicBezTo>
                <a:lnTo>
                  <a:pt x="1076" y="21553"/>
                </a:lnTo>
                <a:cubicBezTo>
                  <a:pt x="1470" y="21584"/>
                  <a:pt x="1863" y="21600"/>
                  <a:pt x="2246" y="21600"/>
                </a:cubicBezTo>
                <a:cubicBezTo>
                  <a:pt x="4972" y="21600"/>
                  <a:pt x="7535" y="20812"/>
                  <a:pt x="10080" y="19191"/>
                </a:cubicBezTo>
                <a:cubicBezTo>
                  <a:pt x="13126" y="17252"/>
                  <a:pt x="16198" y="14037"/>
                  <a:pt x="19212" y="9637"/>
                </a:cubicBezTo>
                <a:close/>
              </a:path>
            </a:pathLst>
          </a:custGeom>
          <a:solidFill>
            <a:srgbClr val="F6E673"/>
          </a:solidFill>
          <a:ln w="25400"/>
        </p:spPr>
        <p:txBody>
          <a:bodyPr lIns="38100" tIns="38100" rIns="38100" bIns="38100" anchor="ctr">
            <a:noAutofit/>
          </a:bodyPr>
          <a:lstStyle/>
          <a:p>
            <a:pPr defTabSz="647700">
              <a:lnSpc>
                <a:spcPct val="100000"/>
              </a:lnSpc>
              <a:spcBef>
                <a:spcPts val="0"/>
              </a:spcBef>
              <a:buClrTx/>
              <a:defRPr sz="3600" cap="none" spc="-72">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8" name="Shape 228"/>
          <p:cNvSpPr>
            <a:spLocks noGrp="1"/>
          </p:cNvSpPr>
          <p:nvPr>
            <p:ph type="body" sz="quarter" idx="18"/>
          </p:nvPr>
        </p:nvSpPr>
        <p:spPr>
          <a:xfrm>
            <a:off x="9397983" y="5054600"/>
            <a:ext cx="5668022" cy="4341399"/>
          </a:xfrm>
          <a:custGeom>
            <a:avLst/>
            <a:gdLst/>
            <a:ahLst/>
            <a:cxnLst>
              <a:cxn ang="0">
                <a:pos x="wd2" y="hd2"/>
              </a:cxn>
              <a:cxn ang="5400000">
                <a:pos x="wd2" y="hd2"/>
              </a:cxn>
              <a:cxn ang="10800000">
                <a:pos x="wd2" y="hd2"/>
              </a:cxn>
              <a:cxn ang="16200000">
                <a:pos x="wd2" y="hd2"/>
              </a:cxn>
            </a:cxnLst>
            <a:rect l="0" t="0" r="r" b="b"/>
            <a:pathLst>
              <a:path w="21600" h="21600" extrusionOk="0">
                <a:moveTo>
                  <a:pt x="21600" y="5770"/>
                </a:moveTo>
                <a:cubicBezTo>
                  <a:pt x="21299" y="3649"/>
                  <a:pt x="20645" y="1689"/>
                  <a:pt x="19720" y="0"/>
                </a:cubicBezTo>
                <a:lnTo>
                  <a:pt x="19244" y="636"/>
                </a:lnTo>
                <a:cubicBezTo>
                  <a:pt x="18635" y="1450"/>
                  <a:pt x="17961" y="2311"/>
                  <a:pt x="17239" y="3197"/>
                </a:cubicBezTo>
                <a:cubicBezTo>
                  <a:pt x="12105" y="9500"/>
                  <a:pt x="7190" y="12435"/>
                  <a:pt x="1772" y="12435"/>
                </a:cubicBezTo>
                <a:cubicBezTo>
                  <a:pt x="1425" y="12435"/>
                  <a:pt x="1068" y="12423"/>
                  <a:pt x="711" y="12399"/>
                </a:cubicBezTo>
                <a:lnTo>
                  <a:pt x="0" y="12352"/>
                </a:lnTo>
                <a:cubicBezTo>
                  <a:pt x="886" y="16469"/>
                  <a:pt x="3129" y="19843"/>
                  <a:pt x="6059" y="21600"/>
                </a:cubicBezTo>
                <a:cubicBezTo>
                  <a:pt x="8265" y="21283"/>
                  <a:pt x="10393" y="20364"/>
                  <a:pt x="12388" y="18864"/>
                </a:cubicBezTo>
                <a:cubicBezTo>
                  <a:pt x="14763" y="17078"/>
                  <a:pt x="17030" y="14411"/>
                  <a:pt x="19126" y="10936"/>
                </a:cubicBezTo>
                <a:cubicBezTo>
                  <a:pt x="20203" y="9152"/>
                  <a:pt x="21035" y="7414"/>
                  <a:pt x="21600" y="5770"/>
                </a:cubicBezTo>
                <a:close/>
              </a:path>
            </a:pathLst>
          </a:custGeom>
          <a:solidFill>
            <a:srgbClr val="FBC67A"/>
          </a:solidFill>
          <a:ln w="25400"/>
        </p:spPr>
        <p:txBody>
          <a:bodyPr lIns="38100" tIns="38100" rIns="38100" bIns="38100" anchor="ctr">
            <a:noAutofit/>
          </a:bodyPr>
          <a:lstStyle/>
          <a:p>
            <a:pPr defTabSz="647700">
              <a:lnSpc>
                <a:spcPct val="100000"/>
              </a:lnSpc>
              <a:spcBef>
                <a:spcPts val="0"/>
              </a:spcBef>
              <a:buClrTx/>
              <a:defRPr sz="3600" cap="none" spc="-72">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9" name="Shape 229"/>
          <p:cNvSpPr>
            <a:spLocks noGrp="1"/>
          </p:cNvSpPr>
          <p:nvPr>
            <p:ph type="body" sz="quarter" idx="19"/>
          </p:nvPr>
        </p:nvSpPr>
        <p:spPr>
          <a:xfrm>
            <a:off x="9321794" y="3835400"/>
            <a:ext cx="4873638" cy="2454950"/>
          </a:xfrm>
          <a:custGeom>
            <a:avLst/>
            <a:gdLst/>
            <a:ahLst/>
            <a:cxnLst>
              <a:cxn ang="0">
                <a:pos x="wd2" y="hd2"/>
              </a:cxn>
              <a:cxn ang="5400000">
                <a:pos x="wd2" y="hd2"/>
              </a:cxn>
              <a:cxn ang="10800000">
                <a:pos x="wd2" y="hd2"/>
              </a:cxn>
              <a:cxn ang="16200000">
                <a:pos x="wd2" y="hd2"/>
              </a:cxn>
            </a:cxnLst>
            <a:rect l="0" t="0" r="r" b="b"/>
            <a:pathLst>
              <a:path w="21600" h="21600" extrusionOk="0">
                <a:moveTo>
                  <a:pt x="21600" y="6992"/>
                </a:moveTo>
                <a:cubicBezTo>
                  <a:pt x="19288" y="2658"/>
                  <a:pt x="16170" y="0"/>
                  <a:pt x="12740" y="0"/>
                </a:cubicBezTo>
                <a:cubicBezTo>
                  <a:pt x="6321" y="0"/>
                  <a:pt x="998" y="9302"/>
                  <a:pt x="0" y="21487"/>
                </a:cubicBezTo>
                <a:lnTo>
                  <a:pt x="684" y="21551"/>
                </a:lnTo>
                <a:cubicBezTo>
                  <a:pt x="921" y="21562"/>
                  <a:pt x="1162" y="21600"/>
                  <a:pt x="1400" y="21600"/>
                </a:cubicBezTo>
                <a:cubicBezTo>
                  <a:pt x="1400" y="21600"/>
                  <a:pt x="1400" y="21600"/>
                  <a:pt x="1401" y="21600"/>
                </a:cubicBezTo>
                <a:cubicBezTo>
                  <a:pt x="8291" y="21600"/>
                  <a:pt x="14878" y="16985"/>
                  <a:pt x="20977" y="7947"/>
                </a:cubicBezTo>
                <a:cubicBezTo>
                  <a:pt x="20977" y="7947"/>
                  <a:pt x="21600" y="6992"/>
                  <a:pt x="21600" y="6992"/>
                </a:cubicBezTo>
                <a:close/>
              </a:path>
            </a:pathLst>
          </a:custGeom>
          <a:solidFill>
            <a:srgbClr val="C4DE66"/>
          </a:solidFill>
          <a:ln w="25400"/>
        </p:spPr>
        <p:txBody>
          <a:bodyPr lIns="38100" tIns="38100" rIns="38100" bIns="38100" anchor="ctr">
            <a:noAutofit/>
          </a:bodyPr>
          <a:lstStyle/>
          <a:p>
            <a:pPr defTabSz="647700">
              <a:lnSpc>
                <a:spcPct val="100000"/>
              </a:lnSpc>
              <a:spcBef>
                <a:spcPts val="0"/>
              </a:spcBef>
              <a:buClrTx/>
              <a:defRPr sz="3600" cap="none" spc="-72">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0" name="Shape 230"/>
          <p:cNvSpPr>
            <a:spLocks noGrp="1"/>
          </p:cNvSpPr>
          <p:nvPr>
            <p:ph type="body" sz="quarter" idx="20"/>
          </p:nvPr>
        </p:nvSpPr>
        <p:spPr>
          <a:xfrm>
            <a:off x="10464631" y="5702300"/>
            <a:ext cx="4648370" cy="3965314"/>
          </a:xfrm>
          <a:custGeom>
            <a:avLst/>
            <a:gdLst/>
            <a:ahLst/>
            <a:cxnLst>
              <a:cxn ang="0">
                <a:pos x="wd2" y="hd2"/>
              </a:cxn>
              <a:cxn ang="5400000">
                <a:pos x="wd2" y="hd2"/>
              </a:cxn>
              <a:cxn ang="10800000">
                <a:pos x="wd2" y="hd2"/>
              </a:cxn>
              <a:cxn ang="16200000">
                <a:pos x="wd2" y="hd2"/>
              </a:cxn>
            </a:cxnLst>
            <a:rect l="0" t="0" r="r" b="b"/>
            <a:pathLst>
              <a:path w="21600" h="21600" extrusionOk="0">
                <a:moveTo>
                  <a:pt x="0" y="18475"/>
                </a:moveTo>
                <a:cubicBezTo>
                  <a:pt x="2253" y="20438"/>
                  <a:pt x="5043" y="21600"/>
                  <a:pt x="8066" y="21600"/>
                </a:cubicBezTo>
                <a:cubicBezTo>
                  <a:pt x="15541" y="21600"/>
                  <a:pt x="21600" y="14496"/>
                  <a:pt x="21600" y="5732"/>
                </a:cubicBezTo>
                <a:cubicBezTo>
                  <a:pt x="21600" y="3711"/>
                  <a:pt x="21277" y="1778"/>
                  <a:pt x="20689" y="0"/>
                </a:cubicBezTo>
                <a:lnTo>
                  <a:pt x="19944" y="1966"/>
                </a:lnTo>
                <a:cubicBezTo>
                  <a:pt x="19310" y="3637"/>
                  <a:pt x="18358" y="5423"/>
                  <a:pt x="17115" y="7274"/>
                </a:cubicBezTo>
                <a:cubicBezTo>
                  <a:pt x="12561" y="14052"/>
                  <a:pt x="7619" y="17644"/>
                  <a:pt x="2006" y="18256"/>
                </a:cubicBezTo>
                <a:cubicBezTo>
                  <a:pt x="2006" y="18256"/>
                  <a:pt x="0" y="18475"/>
                  <a:pt x="0" y="18475"/>
                </a:cubicBezTo>
                <a:close/>
              </a:path>
            </a:pathLst>
          </a:custGeom>
          <a:solidFill>
            <a:srgbClr val="FC8D81"/>
          </a:solidFill>
          <a:ln w="25400"/>
        </p:spPr>
        <p:txBody>
          <a:bodyPr lIns="38100" tIns="38100" rIns="38100" bIns="38100" anchor="ctr">
            <a:noAutofit/>
          </a:bodyPr>
          <a:lstStyle/>
          <a:p>
            <a:pPr defTabSz="647700">
              <a:lnSpc>
                <a:spcPct val="100000"/>
              </a:lnSpc>
              <a:spcBef>
                <a:spcPts val="0"/>
              </a:spcBef>
              <a:buClrTx/>
              <a:defRPr sz="3600" cap="none" spc="-72">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1" name="Shape 231"/>
          <p:cNvSpPr>
            <a:spLocks noGrp="1"/>
          </p:cNvSpPr>
          <p:nvPr>
            <p:ph type="body" sz="quarter" idx="21"/>
          </p:nvPr>
        </p:nvSpPr>
        <p:spPr>
          <a:xfrm>
            <a:off x="4686300" y="3594100"/>
            <a:ext cx="4900270"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32" name="Shape 232"/>
          <p:cNvSpPr>
            <a:spLocks noGrp="1"/>
          </p:cNvSpPr>
          <p:nvPr>
            <p:ph type="body" sz="quarter" idx="22"/>
          </p:nvPr>
        </p:nvSpPr>
        <p:spPr>
          <a:xfrm flipH="1" flipV="1">
            <a:off x="9576767" y="3623132"/>
            <a:ext cx="1521121" cy="1138562"/>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33" name="Shape 233"/>
          <p:cNvSpPr>
            <a:spLocks noGrp="1"/>
          </p:cNvSpPr>
          <p:nvPr>
            <p:ph type="body" sz="quarter" idx="23"/>
          </p:nvPr>
        </p:nvSpPr>
        <p:spPr>
          <a:xfrm>
            <a:off x="4686300" y="8521700"/>
            <a:ext cx="5638457"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34" name="Shape 234"/>
          <p:cNvSpPr>
            <a:spLocks noGrp="1"/>
          </p:cNvSpPr>
          <p:nvPr>
            <p:ph type="body" sz="quarter" idx="24"/>
          </p:nvPr>
        </p:nvSpPr>
        <p:spPr>
          <a:xfrm>
            <a:off x="4686300" y="10147300"/>
            <a:ext cx="5281270"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35" name="Shape 235"/>
          <p:cNvSpPr>
            <a:spLocks noGrp="1"/>
          </p:cNvSpPr>
          <p:nvPr>
            <p:ph type="body" sz="quarter" idx="25"/>
          </p:nvPr>
        </p:nvSpPr>
        <p:spPr>
          <a:xfrm>
            <a:off x="4686300" y="6870700"/>
            <a:ext cx="4924082" cy="0"/>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36" name="Shape 236"/>
          <p:cNvSpPr>
            <a:spLocks noGrp="1"/>
          </p:cNvSpPr>
          <p:nvPr>
            <p:ph type="body" sz="quarter" idx="26"/>
          </p:nvPr>
        </p:nvSpPr>
        <p:spPr>
          <a:xfrm>
            <a:off x="6502400" y="100711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237" name="Shape 237"/>
          <p:cNvSpPr>
            <a:spLocks noGrp="1"/>
          </p:cNvSpPr>
          <p:nvPr>
            <p:ph type="body" sz="quarter" idx="27"/>
          </p:nvPr>
        </p:nvSpPr>
        <p:spPr>
          <a:xfrm>
            <a:off x="6502400" y="35052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238" name="Shape 238"/>
          <p:cNvSpPr>
            <a:spLocks noGrp="1"/>
          </p:cNvSpPr>
          <p:nvPr>
            <p:ph type="body" sz="quarter" idx="28"/>
          </p:nvPr>
        </p:nvSpPr>
        <p:spPr>
          <a:xfrm>
            <a:off x="6502400" y="67818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239" name="Shape 239"/>
          <p:cNvSpPr>
            <a:spLocks noGrp="1"/>
          </p:cNvSpPr>
          <p:nvPr>
            <p:ph type="body" sz="quarter" idx="29"/>
          </p:nvPr>
        </p:nvSpPr>
        <p:spPr>
          <a:xfrm>
            <a:off x="6502400" y="8432800"/>
            <a:ext cx="177800" cy="177800"/>
          </a:xfrm>
          <a:prstGeom prst="ellipse">
            <a:avLst/>
          </a:prstGeom>
          <a:solidFill>
            <a:srgbClr val="FC8D81"/>
          </a:solidFill>
          <a:ln w="25400"/>
        </p:spPr>
        <p:txBody>
          <a:bodyPr lIns="50800" tIns="50800" rIns="50800" bIns="50800" anchor="ctr">
            <a:noAutofit/>
          </a:bodyPr>
          <a:lstStyle/>
          <a:p>
            <a:pPr>
              <a:lnSpc>
                <a:spcPct val="100000"/>
              </a:lnSpc>
              <a:spcBef>
                <a:spcPts val="0"/>
              </a:spcBef>
              <a:buClrTx/>
              <a:defRPr sz="3600" cap="none" spc="-72"/>
            </a:pPr>
            <a:endParaRPr/>
          </a:p>
        </p:txBody>
      </p:sp>
      <p:sp>
        <p:nvSpPr>
          <p:cNvPr id="240" name="Shape 240"/>
          <p:cNvSpPr>
            <a:spLocks noGrp="1"/>
          </p:cNvSpPr>
          <p:nvPr>
            <p:ph type="body" sz="quarter" idx="30"/>
          </p:nvPr>
        </p:nvSpPr>
        <p:spPr>
          <a:xfrm flipH="1">
            <a:off x="9957767" y="9334963"/>
            <a:ext cx="1093683" cy="820263"/>
          </a:xfrm>
          <a:prstGeom prst="line">
            <a:avLst/>
          </a:prstGeom>
          <a:ln>
            <a:solidFill>
              <a:srgbClr val="C7C8CB"/>
            </a:solidFill>
          </a:ln>
        </p:spPr>
        <p:txBody>
          <a:bodyPr>
            <a:noAutofit/>
          </a:bodyPr>
          <a:lstStyle/>
          <a:p>
            <a:pPr algn="l" defTabSz="457200">
              <a:lnSpc>
                <a:spcPct val="100000"/>
              </a:lnSpc>
              <a:spcBef>
                <a:spcPts val="0"/>
              </a:spcBef>
              <a:buClrTx/>
              <a:defRPr sz="1200" cap="none" spc="0">
                <a:solidFill>
                  <a:srgbClr val="000000"/>
                </a:solidFill>
                <a:latin typeface="Helvetica"/>
                <a:ea typeface="Helvetica"/>
                <a:cs typeface="Helvetica"/>
                <a:sym typeface="Helvetica"/>
              </a:defRPr>
            </a:pPr>
            <a:endParaRPr/>
          </a:p>
        </p:txBody>
      </p:sp>
      <p:sp>
        <p:nvSpPr>
          <p:cNvPr id="241" name="Shape 241"/>
          <p:cNvSpPr>
            <a:spLocks noGrp="1"/>
          </p:cNvSpPr>
          <p:nvPr>
            <p:ph type="body" sz="quarter" idx="1"/>
          </p:nvPr>
        </p:nvSpPr>
        <p:spPr>
          <a:xfrm>
            <a:off x="18288000" y="1638300"/>
            <a:ext cx="4648200" cy="10452100"/>
          </a:xfrm>
          <a:prstGeom prst="rect">
            <a:avLst/>
          </a:prstGeom>
        </p:spPr>
        <p:txBody>
          <a:bodyPr anchor="ctr"/>
          <a:lstStyle>
            <a:lvl1pPr algn="l">
              <a:lnSpc>
                <a:spcPct val="140000"/>
              </a:lnSpc>
              <a:buClrTx/>
              <a:defRPr sz="3600" cap="none" spc="-72"/>
            </a:lvl1pPr>
            <a:lvl2pPr algn="l">
              <a:lnSpc>
                <a:spcPct val="140000"/>
              </a:lnSpc>
              <a:buClrTx/>
              <a:defRPr sz="3600" cap="none" spc="-72"/>
            </a:lvl2pPr>
            <a:lvl3pPr algn="l">
              <a:lnSpc>
                <a:spcPct val="140000"/>
              </a:lnSpc>
              <a:buClrTx/>
              <a:defRPr sz="3600" cap="none" spc="-72"/>
            </a:lvl3pPr>
            <a:lvl4pPr algn="l">
              <a:lnSpc>
                <a:spcPct val="140000"/>
              </a:lnSpc>
              <a:buClrTx/>
              <a:defRPr sz="3600" cap="none" spc="-72"/>
            </a:lvl4pPr>
            <a:lvl5pPr algn="l">
              <a:lnSpc>
                <a:spcPct val="140000"/>
              </a:lnSpc>
              <a:buClrTx/>
              <a:defRPr sz="3600" cap="none" spc="-72"/>
            </a:lvl5pPr>
          </a:lstStyle>
          <a:p>
            <a:r>
              <a:t>Body Level One</a:t>
            </a:r>
          </a:p>
          <a:p>
            <a:pPr lvl="1"/>
            <a:r>
              <a:t>Body Level Two</a:t>
            </a:r>
          </a:p>
          <a:p>
            <a:pPr lvl="2"/>
            <a:r>
              <a:t>Body Level Three</a:t>
            </a:r>
          </a:p>
          <a:p>
            <a:pPr lvl="3"/>
            <a:r>
              <a:t>Body Level Four</a:t>
            </a:r>
          </a:p>
          <a:p>
            <a:pPr lvl="4"/>
            <a:r>
              <a:t>Body Level Five</a:t>
            </a:r>
          </a:p>
        </p:txBody>
      </p:sp>
      <p:sp>
        <p:nvSpPr>
          <p:cNvPr id="242" name="Shape 242"/>
          <p:cNvSpPr>
            <a:spLocks noGrp="1"/>
          </p:cNvSpPr>
          <p:nvPr>
            <p:ph type="sldNum" sz="quarter" idx="2"/>
          </p:nvPr>
        </p:nvSpPr>
        <p:spPr>
          <a:xfrm>
            <a:off x="11992559" y="12661900"/>
            <a:ext cx="411582" cy="332995"/>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FF3"/>
        </a:solidFill>
        <a:effectLst/>
      </p:bgPr>
    </p:bg>
    <p:spTree>
      <p:nvGrpSpPr>
        <p:cNvPr id="1" name=""/>
        <p:cNvGrpSpPr/>
        <p:nvPr/>
      </p:nvGrpSpPr>
      <p:grpSpPr>
        <a:xfrm>
          <a:off x="0" y="0"/>
          <a:ext cx="0" cy="0"/>
          <a:chOff x="0" y="0"/>
          <a:chExt cx="0" cy="0"/>
        </a:xfrm>
      </p:grpSpPr>
      <p:sp>
        <p:nvSpPr>
          <p:cNvPr id="2" name="Shape 2"/>
          <p:cNvSpPr/>
          <p:nvPr/>
        </p:nvSpPr>
        <p:spPr>
          <a:xfrm>
            <a:off x="241300" y="55753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3" name="Shape 3"/>
          <p:cNvSpPr/>
          <p:nvPr/>
        </p:nvSpPr>
        <p:spPr>
          <a:xfrm>
            <a:off x="17145000" y="5575300"/>
            <a:ext cx="6997700" cy="0"/>
          </a:xfrm>
          <a:prstGeom prst="line">
            <a:avLst/>
          </a:prstGeom>
          <a:ln w="12700">
            <a:solidFill>
              <a:srgbClr val="C7C8CB"/>
            </a:solidFill>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4" name="Shape 4"/>
          <p:cNvSpPr/>
          <p:nvPr/>
        </p:nvSpPr>
        <p:spPr>
          <a:xfrm>
            <a:off x="0" y="12700"/>
            <a:ext cx="24384000" cy="533400"/>
          </a:xfrm>
          <a:prstGeom prst="rect">
            <a:avLst/>
          </a:prstGeom>
          <a:solidFill>
            <a:srgbClr val="FAFAFC"/>
          </a:solidFill>
          <a:ln w="12700">
            <a:solidFill>
              <a:srgbClr val="FDFDFF"/>
            </a:solidFill>
            <a:miter lim="400000"/>
          </a:ln>
          <a:effectLst>
            <a:outerShdw blurRad="63500" dist="25400" dir="54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5" name="Shape 5"/>
          <p:cNvSpPr/>
          <p:nvPr/>
        </p:nvSpPr>
        <p:spPr>
          <a:xfrm>
            <a:off x="0" y="13182600"/>
            <a:ext cx="24384000" cy="533400"/>
          </a:xfrm>
          <a:prstGeom prst="rect">
            <a:avLst/>
          </a:prstGeom>
          <a:solidFill>
            <a:srgbClr val="FAFAFC"/>
          </a:solidFill>
          <a:ln w="12700">
            <a:solidFill>
              <a:srgbClr val="FDFDFF"/>
            </a:solidFill>
            <a:miter lim="400000"/>
          </a:ln>
          <a:effectLst>
            <a:outerShdw blurRad="63500" dist="25400" dir="16200000" rotWithShape="0">
              <a:srgbClr val="000000">
                <a:alpha val="12000"/>
              </a:srgbClr>
            </a:outerShdw>
          </a:effectLst>
        </p:spPr>
        <p:txBody>
          <a:bodyPr lIns="50800" tIns="50800" rIns="50800" bIns="50800" anchor="ctr"/>
          <a:lstStyle/>
          <a:p>
            <a:pPr>
              <a:lnSpc>
                <a:spcPct val="100000"/>
              </a:lnSpc>
              <a:spcBef>
                <a:spcPts val="0"/>
              </a:spcBef>
            </a:pPr>
            <a:endParaRPr/>
          </a:p>
        </p:txBody>
      </p:sp>
      <p:sp>
        <p:nvSpPr>
          <p:cNvPr id="6" name="Shape 6"/>
          <p:cNvSpPr/>
          <p:nvPr/>
        </p:nvSpPr>
        <p:spPr>
          <a:xfrm>
            <a:off x="6591300" y="482600"/>
            <a:ext cx="11188700" cy="88900"/>
          </a:xfrm>
          <a:prstGeom prst="rect">
            <a:avLst/>
          </a:prstGeom>
          <a:solidFill>
            <a:srgbClr val="8EC6FD"/>
          </a:solidFill>
          <a:ln w="25400">
            <a:miter lim="400000"/>
          </a:ln>
        </p:spPr>
        <p:txBody>
          <a:bodyPr lIns="50800" tIns="50800" rIns="50800" bIns="50800" anchor="ctr"/>
          <a:lstStyle/>
          <a:p>
            <a:pPr>
              <a:lnSpc>
                <a:spcPct val="100000"/>
              </a:lnSpc>
              <a:spcBef>
                <a:spcPts val="0"/>
              </a:spcBef>
            </a:pPr>
            <a:endParaRPr/>
          </a:p>
        </p:txBody>
      </p:sp>
      <p:sp>
        <p:nvSpPr>
          <p:cNvPr id="7" name="Shape 7"/>
          <p:cNvSpPr/>
          <p:nvPr/>
        </p:nvSpPr>
        <p:spPr>
          <a:xfrm flipH="1">
            <a:off x="6591299" y="822978"/>
            <a:ext cx="2" cy="12071490"/>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8" name="Shape 8"/>
          <p:cNvSpPr/>
          <p:nvPr/>
        </p:nvSpPr>
        <p:spPr>
          <a:xfrm flipH="1">
            <a:off x="17792699" y="821132"/>
            <a:ext cx="1" cy="12055667"/>
          </a:xfrm>
          <a:prstGeom prst="line">
            <a:avLst/>
          </a:prstGeom>
          <a:ln w="12700">
            <a:solidFill>
              <a:srgbClr val="D4D5D8"/>
            </a:solidFill>
            <a:custDash>
              <a:ds d="200000" sp="200000"/>
            </a:custDash>
            <a:miter lim="400000"/>
          </a:ln>
        </p:spPr>
        <p:txBody>
          <a:bodyPr lIns="0" tIns="0" rIns="0" bIns="0"/>
          <a:lstStyle/>
          <a:p>
            <a:pPr algn="l" defTabSz="457200">
              <a:lnSpc>
                <a:spcPct val="100000"/>
              </a:lnSpc>
              <a:spcBef>
                <a:spcPts val="0"/>
              </a:spcBef>
              <a:defRPr sz="1200" spc="0">
                <a:solidFill>
                  <a:srgbClr val="000000"/>
                </a:solidFill>
                <a:latin typeface="Helvetica"/>
                <a:ea typeface="Helvetica"/>
                <a:cs typeface="Helvetica"/>
                <a:sym typeface="Helvetica"/>
              </a:defRPr>
            </a:pPr>
            <a:endParaRPr/>
          </a:p>
        </p:txBody>
      </p:sp>
      <p:sp>
        <p:nvSpPr>
          <p:cNvPr id="9" name="Shape 9"/>
          <p:cNvSpPr/>
          <p:nvPr/>
        </p:nvSpPr>
        <p:spPr>
          <a:xfrm>
            <a:off x="6502400" y="5486400"/>
            <a:ext cx="177800"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10" name="Shape 10"/>
          <p:cNvSpPr/>
          <p:nvPr/>
        </p:nvSpPr>
        <p:spPr>
          <a:xfrm flipH="1">
            <a:off x="17704269" y="5486400"/>
            <a:ext cx="177801" cy="177800"/>
          </a:xfrm>
          <a:prstGeom prst="ellipse">
            <a:avLst/>
          </a:prstGeom>
          <a:solidFill>
            <a:srgbClr val="FC8D81"/>
          </a:solidFill>
          <a:ln w="25400">
            <a:miter lim="400000"/>
          </a:ln>
        </p:spPr>
        <p:txBody>
          <a:bodyPr lIns="50800" tIns="50800" rIns="50800" bIns="50800" anchor="ctr"/>
          <a:lstStyle/>
          <a:p>
            <a:pPr>
              <a:lnSpc>
                <a:spcPct val="100000"/>
              </a:lnSpc>
              <a:spcBef>
                <a:spcPts val="0"/>
              </a:spcBef>
            </a:pPr>
            <a:endParaRPr/>
          </a:p>
        </p:txBody>
      </p:sp>
      <p:sp>
        <p:nvSpPr>
          <p:cNvPr id="11" name="Shape 11"/>
          <p:cNvSpPr>
            <a:spLocks noGrp="1"/>
          </p:cNvSpPr>
          <p:nvPr>
            <p:ph type="title"/>
          </p:nvPr>
        </p:nvSpPr>
        <p:spPr>
          <a:xfrm>
            <a:off x="1488281" y="1638300"/>
            <a:ext cx="21437601" cy="42926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p>
            <a:r>
              <a:t>Title Text</a:t>
            </a:r>
          </a:p>
        </p:txBody>
      </p:sp>
      <p:sp>
        <p:nvSpPr>
          <p:cNvPr id="12" name="Shape 12"/>
          <p:cNvSpPr>
            <a:spLocks noGrp="1"/>
          </p:cNvSpPr>
          <p:nvPr>
            <p:ph type="body" idx="1"/>
          </p:nvPr>
        </p:nvSpPr>
        <p:spPr>
          <a:xfrm>
            <a:off x="1473200" y="6159500"/>
            <a:ext cx="21437600" cy="5930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92559" y="12668250"/>
            <a:ext cx="411582" cy="332995"/>
          </a:xfrm>
          <a:prstGeom prst="rect">
            <a:avLst/>
          </a:prstGeom>
          <a:ln w="12700">
            <a:miter lim="400000"/>
          </a:ln>
        </p:spPr>
        <p:txBody>
          <a:bodyPr wrap="none" lIns="0" tIns="0" rIns="0" bIns="0">
            <a:normAutofit/>
          </a:bodyPr>
          <a:lstStyle>
            <a:lvl1pPr>
              <a:lnSpc>
                <a:spcPct val="130000"/>
              </a:lnSpc>
              <a:defRPr sz="2600" cap="all" spc="13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1pPr>
      <a:lvl2pPr marL="0" marR="0" indent="2286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2pPr>
      <a:lvl3pPr marL="0" marR="0" indent="4572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3pPr>
      <a:lvl4pPr marL="0" marR="0" indent="6858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4pPr>
      <a:lvl5pPr marL="0" marR="0" indent="9144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5pPr>
      <a:lvl6pPr marL="0" marR="0" indent="11430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6pPr>
      <a:lvl7pPr marL="0" marR="0" indent="13716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7pPr>
      <a:lvl8pPr marL="0" marR="0" indent="16002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8pPr>
      <a:lvl9pPr marL="0" marR="0" indent="1828800" algn="ctr" defTabSz="825500" latinLnBrk="0">
        <a:lnSpc>
          <a:spcPct val="130000"/>
        </a:lnSpc>
        <a:spcBef>
          <a:spcPts val="5100"/>
        </a:spcBef>
        <a:spcAft>
          <a:spcPts val="0"/>
        </a:spcAft>
        <a:buClrTx/>
        <a:buSzTx/>
        <a:buFontTx/>
        <a:buNone/>
        <a:tabLst/>
        <a:defRPr sz="5200" b="0" i="0" u="none" strike="noStrike" cap="all" spc="260" baseline="0">
          <a:ln>
            <a:noFill/>
          </a:ln>
          <a:solidFill>
            <a:srgbClr val="363636"/>
          </a:solidFill>
          <a:uFillTx/>
          <a:latin typeface="+mj-lt"/>
          <a:ea typeface="+mj-ea"/>
          <a:cs typeface="+mj-cs"/>
          <a:sym typeface="Heiti TC Medium"/>
        </a:defRPr>
      </a:lvl9pPr>
    </p:titleStyle>
    <p:bodyStyle>
      <a:lvl1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1pPr>
      <a:lvl2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2pPr>
      <a:lvl3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3pPr>
      <a:lvl4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4pPr>
      <a:lvl5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5pPr>
      <a:lvl6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6pPr>
      <a:lvl7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7pPr>
      <a:lvl8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8pPr>
      <a:lvl9pPr marL="0" marR="0" indent="0" algn="ctr" defTabSz="825500" latinLnBrk="0">
        <a:lnSpc>
          <a:spcPct val="130000"/>
        </a:lnSpc>
        <a:spcBef>
          <a:spcPts val="3700"/>
        </a:spcBef>
        <a:spcAft>
          <a:spcPts val="0"/>
        </a:spcAft>
        <a:buClr>
          <a:srgbClr val="FC8D81"/>
        </a:buClr>
        <a:buSzTx/>
        <a:buFontTx/>
        <a:buNone/>
        <a:tabLst/>
        <a:defRPr sz="2600" b="0" i="0" u="none" strike="noStrike" cap="all" spc="130" baseline="0">
          <a:ln>
            <a:noFill/>
          </a:ln>
          <a:solidFill>
            <a:srgbClr val="555962"/>
          </a:solidFill>
          <a:uFillTx/>
          <a:latin typeface="+mn-lt"/>
          <a:ea typeface="+mn-ea"/>
          <a:cs typeface="+mn-cs"/>
          <a:sym typeface="Heiti TC Light"/>
        </a:defRPr>
      </a:lvl9pPr>
    </p:bodyStyle>
    <p:otherStyle>
      <a:lvl1pPr marL="0" marR="0" indent="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1pPr>
      <a:lvl2pPr marL="0" marR="0" indent="2286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2pPr>
      <a:lvl3pPr marL="0" marR="0" indent="4572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3pPr>
      <a:lvl4pPr marL="0" marR="0" indent="6858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4pPr>
      <a:lvl5pPr marL="0" marR="0" indent="9144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5pPr>
      <a:lvl6pPr marL="0" marR="0" indent="11430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6pPr>
      <a:lvl7pPr marL="0" marR="0" indent="13716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7pPr>
      <a:lvl8pPr marL="0" marR="0" indent="16002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8pPr>
      <a:lvl9pPr marL="0" marR="0" indent="1828800" algn="ctr" defTabSz="825500" latinLnBrk="0">
        <a:lnSpc>
          <a:spcPct val="130000"/>
        </a:lnSpc>
        <a:spcBef>
          <a:spcPts val="3700"/>
        </a:spcBef>
        <a:spcAft>
          <a:spcPts val="0"/>
        </a:spcAft>
        <a:buClrTx/>
        <a:buSzTx/>
        <a:buFontTx/>
        <a:buNone/>
        <a:tabLst/>
        <a:defRPr sz="2600" b="0" i="0" u="none" strike="noStrike" cap="all" spc="130" baseline="0">
          <a:ln>
            <a:noFill/>
          </a:ln>
          <a:solidFill>
            <a:schemeClr val="tx1"/>
          </a:solidFill>
          <a:uFillTx/>
          <a:latin typeface="+mn-lt"/>
          <a:ea typeface="+mn-ea"/>
          <a:cs typeface="+mn-cs"/>
          <a:sym typeface="Heiti TC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26.tiff"/><Relationship Id="rId6" Type="http://schemas.openxmlformats.org/officeDocument/2006/relationships/image" Target="../media/image27.emf"/><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tif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86560" y="1716907"/>
            <a:ext cx="8241038" cy="46839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a:ln>
                  <a:noFill/>
                </a:ln>
                <a:solidFill>
                  <a:srgbClr val="FF8109"/>
                </a:solidFill>
                <a:effectLst/>
                <a:uFillTx/>
                <a:latin typeface="Helvetica" charset="0"/>
                <a:ea typeface="Helvetica" charset="0"/>
                <a:cs typeface="Helvetica" charset="0"/>
                <a:sym typeface="Avenir Next Medium"/>
              </a:rPr>
              <a:t>DS </a:t>
            </a:r>
            <a:r>
              <a:rPr kumimoji="0" lang="en-US" sz="8000" b="1" i="0" u="none" strike="noStrike" cap="none" spc="0" normalizeH="0" baseline="0" dirty="0" smtClean="0">
                <a:ln>
                  <a:noFill/>
                </a:ln>
                <a:solidFill>
                  <a:srgbClr val="FF8109"/>
                </a:solidFill>
                <a:effectLst/>
                <a:uFillTx/>
                <a:latin typeface="Helvetica" charset="0"/>
                <a:ea typeface="Helvetica" charset="0"/>
                <a:cs typeface="Helvetica" charset="0"/>
                <a:sym typeface="Avenir Next Medium"/>
              </a:rPr>
              <a:t>501</a:t>
            </a:r>
            <a:endParaRPr lang="en-US" sz="8000" b="1" dirty="0">
              <a:solidFill>
                <a:srgbClr val="FF8109"/>
              </a:solidFill>
              <a:latin typeface="Helvetica" charset="0"/>
              <a:ea typeface="Helvetica" charset="0"/>
              <a:cs typeface="Helvetica" charset="0"/>
            </a:endParaRPr>
          </a:p>
          <a:p>
            <a:pPr marL="0" marR="0" indent="0"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smtClean="0">
                <a:ln>
                  <a:noFill/>
                </a:ln>
                <a:solidFill>
                  <a:srgbClr val="FF8109"/>
                </a:solidFill>
                <a:effectLst/>
                <a:uFillTx/>
                <a:latin typeface="Helvetica" charset="0"/>
                <a:ea typeface="Helvetica" charset="0"/>
                <a:cs typeface="Helvetica" charset="0"/>
                <a:sym typeface="Avenir Next Medium"/>
              </a:rPr>
              <a:t>Case Study No.</a:t>
            </a:r>
            <a:r>
              <a:rPr kumimoji="0" lang="en-US" altLang="zh-CN" sz="8000" b="1" i="0" u="none" strike="noStrike" cap="none" spc="0" normalizeH="0" baseline="0" dirty="0" smtClean="0">
                <a:ln>
                  <a:noFill/>
                </a:ln>
                <a:solidFill>
                  <a:srgbClr val="FF8109"/>
                </a:solidFill>
                <a:effectLst/>
                <a:uFillTx/>
                <a:latin typeface="Helvetica" charset="0"/>
                <a:ea typeface="Helvetica" charset="0"/>
                <a:cs typeface="Helvetica" charset="0"/>
                <a:sym typeface="Avenir Next Medium"/>
              </a:rPr>
              <a:t>4</a:t>
            </a:r>
            <a:endParaRPr kumimoji="0" lang="en-US" sz="8000" b="1" i="0" u="none" strike="noStrike" cap="none" spc="0" normalizeH="0" baseline="0" dirty="0">
              <a:ln>
                <a:noFill/>
              </a:ln>
              <a:solidFill>
                <a:srgbClr val="FF8109"/>
              </a:solidFill>
              <a:effectLst/>
              <a:uFillTx/>
              <a:latin typeface="Helvetica" charset="0"/>
              <a:ea typeface="Helvetica" charset="0"/>
              <a:cs typeface="Helvetica" charset="0"/>
              <a:sym typeface="Avenir Next Medium"/>
            </a:endParaRPr>
          </a:p>
        </p:txBody>
      </p:sp>
      <p:sp>
        <p:nvSpPr>
          <p:cNvPr id="5" name="TextBox 4"/>
          <p:cNvSpPr txBox="1"/>
          <p:nvPr/>
        </p:nvSpPr>
        <p:spPr>
          <a:xfrm flipH="1">
            <a:off x="5552855" y="10164555"/>
            <a:ext cx="13308451" cy="28167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4400" dirty="0">
                <a:solidFill>
                  <a:schemeClr val="bg1">
                    <a:lumMod val="25000"/>
                  </a:schemeClr>
                </a:solidFill>
                <a:latin typeface="Helvetica" charset="0"/>
                <a:ea typeface="Helvetica" charset="0"/>
                <a:cs typeface="Helvetica" charset="0"/>
              </a:rPr>
              <a:t>Group 10</a:t>
            </a:r>
          </a:p>
          <a:p>
            <a:r>
              <a:rPr lang="en-US" sz="3600" b="0" dirty="0">
                <a:solidFill>
                  <a:schemeClr val="bg1">
                    <a:lumMod val="25000"/>
                  </a:schemeClr>
                </a:solidFill>
                <a:latin typeface="Helvetica" charset="0"/>
                <a:ea typeface="Helvetica" charset="0"/>
                <a:cs typeface="Helvetica" charset="0"/>
              </a:rPr>
              <a:t>Jiexuan </a:t>
            </a:r>
            <a:r>
              <a:rPr lang="en-US" sz="3600" b="0" dirty="0" smtClean="0">
                <a:solidFill>
                  <a:schemeClr val="bg1">
                    <a:lumMod val="25000"/>
                  </a:schemeClr>
                </a:solidFill>
                <a:latin typeface="Helvetica" charset="0"/>
                <a:ea typeface="Helvetica" charset="0"/>
                <a:cs typeface="Helvetica" charset="0"/>
              </a:rPr>
              <a:t>Sun,</a:t>
            </a:r>
            <a:r>
              <a:rPr lang="zh-CN" altLang="en-US" sz="3600" b="0" dirty="0" smtClean="0">
                <a:solidFill>
                  <a:schemeClr val="bg1">
                    <a:lumMod val="25000"/>
                  </a:schemeClr>
                </a:solidFill>
                <a:latin typeface="Helvetica" charset="0"/>
                <a:ea typeface="Helvetica" charset="0"/>
                <a:cs typeface="Helvetica" charset="0"/>
              </a:rPr>
              <a:t> </a:t>
            </a:r>
            <a:r>
              <a:rPr lang="en-US" sz="3600" b="0" dirty="0" smtClean="0">
                <a:solidFill>
                  <a:schemeClr val="bg1">
                    <a:lumMod val="25000"/>
                  </a:schemeClr>
                </a:solidFill>
                <a:latin typeface="Helvetica" charset="0"/>
                <a:ea typeface="Helvetica" charset="0"/>
                <a:cs typeface="Helvetica" charset="0"/>
              </a:rPr>
              <a:t>Chao </a:t>
            </a:r>
            <a:r>
              <a:rPr lang="en-US" sz="3600" b="0" dirty="0">
                <a:solidFill>
                  <a:schemeClr val="bg1">
                    <a:lumMod val="25000"/>
                  </a:schemeClr>
                </a:solidFill>
                <a:latin typeface="Helvetica" charset="0"/>
                <a:ea typeface="Helvetica" charset="0"/>
                <a:cs typeface="Helvetica" charset="0"/>
              </a:rPr>
              <a:t>Xu, </a:t>
            </a:r>
            <a:r>
              <a:rPr lang="en-US" sz="3600" b="0" dirty="0" smtClean="0">
                <a:solidFill>
                  <a:schemeClr val="bg1">
                    <a:lumMod val="25000"/>
                  </a:schemeClr>
                </a:solidFill>
                <a:latin typeface="Helvetica" charset="0"/>
                <a:ea typeface="Helvetica" charset="0"/>
                <a:cs typeface="Helvetica" charset="0"/>
              </a:rPr>
              <a:t>Zhaoning </a:t>
            </a:r>
            <a:r>
              <a:rPr lang="en-US" sz="3600" b="0" dirty="0">
                <a:solidFill>
                  <a:schemeClr val="bg1">
                    <a:lumMod val="25000"/>
                  </a:schemeClr>
                </a:solidFill>
                <a:latin typeface="Helvetica" charset="0"/>
                <a:ea typeface="Helvetica" charset="0"/>
                <a:cs typeface="Helvetica" charset="0"/>
              </a:rPr>
              <a:t>Su, </a:t>
            </a:r>
            <a:r>
              <a:rPr lang="en-US" sz="3600" b="0" dirty="0" smtClean="0">
                <a:solidFill>
                  <a:schemeClr val="bg1">
                    <a:lumMod val="25000"/>
                  </a:schemeClr>
                </a:solidFill>
                <a:latin typeface="Helvetica" charset="0"/>
                <a:ea typeface="Helvetica" charset="0"/>
                <a:cs typeface="Helvetica" charset="0"/>
              </a:rPr>
              <a:t>Congyang </a:t>
            </a:r>
            <a:r>
              <a:rPr lang="en-US" sz="3600" b="0" dirty="0">
                <a:solidFill>
                  <a:schemeClr val="bg1">
                    <a:lumMod val="25000"/>
                  </a:schemeClr>
                </a:solidFill>
                <a:latin typeface="Helvetica" charset="0"/>
                <a:ea typeface="Helvetica" charset="0"/>
                <a:cs typeface="Helvetica" charset="0"/>
              </a:rPr>
              <a:t>Wang</a:t>
            </a:r>
          </a:p>
        </p:txBody>
      </p:sp>
      <p:sp>
        <p:nvSpPr>
          <p:cNvPr id="6" name="Rectangle 5"/>
          <p:cNvSpPr/>
          <p:nvPr/>
        </p:nvSpPr>
        <p:spPr>
          <a:xfrm>
            <a:off x="10876387" y="11585598"/>
            <a:ext cx="2661385" cy="91440"/>
          </a:xfrm>
          <a:prstGeom prst="rect">
            <a:avLst/>
          </a:prstGeom>
          <a:solidFill>
            <a:srgbClr val="FF810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pic>
        <p:nvPicPr>
          <p:cNvPr id="8194" name="Picture 2" descr="ownload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182" y="5989313"/>
            <a:ext cx="8617681" cy="53677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405287" y="9856666"/>
            <a:ext cx="7091298" cy="714690"/>
          </a:xfrm>
          <a:prstGeom prst="rect">
            <a:avLst/>
          </a:prstGeom>
          <a:solidFill>
            <a:srgbClr val="FFFF00">
              <a:alpha val="49000"/>
            </a:srgbClr>
          </a:solidFill>
          <a:ln w="76200">
            <a:solidFill>
              <a:srgbClr val="FFFF00"/>
            </a:solidFill>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13" name="Rectangle 12"/>
          <p:cNvSpPr/>
          <p:nvPr/>
        </p:nvSpPr>
        <p:spPr>
          <a:xfrm>
            <a:off x="7205018" y="4457700"/>
            <a:ext cx="3859966" cy="640240"/>
          </a:xfrm>
          <a:prstGeom prst="rect">
            <a:avLst/>
          </a:prstGeom>
        </p:spPr>
        <p:txBody>
          <a:bodyPr wrap="none">
            <a:spAutoFit/>
          </a:bodyPr>
          <a:lstStyle/>
          <a:p>
            <a:r>
              <a:rPr lang="en-US" sz="2800" u="sng" dirty="0">
                <a:latin typeface="Helvetica" charset="0"/>
                <a:ea typeface="Helvetica" charset="0"/>
                <a:cs typeface="Helvetica" charset="0"/>
              </a:rPr>
              <a:t>Step 1. Data Exploration</a:t>
            </a:r>
            <a:endParaRPr lang="en-US" sz="2800" b="1" i="1" u="sng" dirty="0">
              <a:latin typeface="Helvetica" charset="0"/>
              <a:ea typeface="Helvetica" charset="0"/>
              <a:cs typeface="Helvetica" charset="0"/>
            </a:endParaRPr>
          </a:p>
        </p:txBody>
      </p:sp>
      <p:cxnSp>
        <p:nvCxnSpPr>
          <p:cNvPr id="15" name="Straight Connector 14"/>
          <p:cNvCxnSpPr/>
          <p:nvPr/>
        </p:nvCxnSpPr>
        <p:spPr>
          <a:xfrm>
            <a:off x="17517708" y="10861539"/>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17822919" y="9074805"/>
            <a:ext cx="0" cy="2050302"/>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p:cNvSpPr/>
          <p:nvPr/>
        </p:nvSpPr>
        <p:spPr>
          <a:xfrm>
            <a:off x="17992082" y="6558740"/>
            <a:ext cx="4924000" cy="4228850"/>
          </a:xfrm>
          <a:prstGeom prst="rect">
            <a:avLst/>
          </a:prstGeom>
        </p:spPr>
        <p:txBody>
          <a:bodyPr wrap="square">
            <a:spAutoFit/>
          </a:bodyPr>
          <a:lstStyle/>
          <a:p>
            <a:pPr algn="just"/>
            <a:r>
              <a:rPr lang="en-US" sz="2400" dirty="0">
                <a:latin typeface="Helvetica" charset="0"/>
                <a:ea typeface="Helvetica" charset="0"/>
                <a:cs typeface="Helvetica" charset="0"/>
              </a:rPr>
              <a:t>This graph present the correlations between each variables. The color of the box reveal the significance of the correlation, while the </a:t>
            </a:r>
            <a:r>
              <a:rPr lang="en-US" sz="2400" dirty="0" smtClean="0">
                <a:latin typeface="Helvetica" charset="0"/>
                <a:ea typeface="Helvetica" charset="0"/>
                <a:cs typeface="Helvetica" charset="0"/>
              </a:rPr>
              <a:t>color </a:t>
            </a:r>
            <a:r>
              <a:rPr lang="en-US" sz="2400" dirty="0">
                <a:latin typeface="Helvetica" charset="0"/>
                <a:ea typeface="Helvetica" charset="0"/>
                <a:cs typeface="Helvetica" charset="0"/>
              </a:rPr>
              <a:t>present the direction (either positive or negative). From this plot, the relations between left and other variables are not </a:t>
            </a:r>
            <a:r>
              <a:rPr lang="en-US" sz="2400" dirty="0" smtClean="0">
                <a:latin typeface="Helvetica" charset="0"/>
                <a:ea typeface="Helvetica" charset="0"/>
                <a:cs typeface="Helvetica" charset="0"/>
              </a:rPr>
              <a:t>obvious</a:t>
            </a:r>
            <a:r>
              <a:rPr lang="en-US" sz="2400" dirty="0" smtClean="0">
                <a:solidFill>
                  <a:srgbClr val="000000"/>
                </a:solidFill>
                <a:latin typeface="Helvetica" charset="0"/>
                <a:ea typeface="Helvetica" charset="0"/>
                <a:cs typeface="Helvetica" charset="0"/>
              </a:rPr>
              <a:t>. </a:t>
            </a:r>
            <a:endParaRPr lang="en-US" sz="2400" dirty="0">
              <a:latin typeface="Helvetica" charset="0"/>
              <a:ea typeface="Helvetica" charset="0"/>
              <a:cs typeface="Helvetica" charset="0"/>
            </a:endParaRPr>
          </a:p>
        </p:txBody>
      </p:sp>
    </p:spTree>
    <p:extLst>
      <p:ext uri="{BB962C8B-B14F-4D97-AF65-F5344CB8AC3E}">
        <p14:creationId xmlns:p14="http://schemas.microsoft.com/office/powerpoint/2010/main" val="1901898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pic>
        <p:nvPicPr>
          <p:cNvPr id="9218" name="Picture 2" descr="ownloa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5" t="19890" b="40022"/>
          <a:stretch/>
        </p:blipFill>
        <p:spPr bwMode="auto">
          <a:xfrm>
            <a:off x="6809933" y="5477805"/>
            <a:ext cx="13084445" cy="685789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8165747" y="10036273"/>
            <a:ext cx="1938508" cy="1902122"/>
          </a:xfrm>
          <a:prstGeom prst="ellipse">
            <a:avLst/>
          </a:prstGeom>
          <a:solidFill>
            <a:srgbClr val="FFC000">
              <a:alpha val="5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15" name="Oval 14"/>
          <p:cNvSpPr/>
          <p:nvPr/>
        </p:nvSpPr>
        <p:spPr>
          <a:xfrm>
            <a:off x="8622602" y="6046489"/>
            <a:ext cx="2497874" cy="2453491"/>
          </a:xfrm>
          <a:prstGeom prst="ellipse">
            <a:avLst/>
          </a:prstGeom>
          <a:solidFill>
            <a:srgbClr val="FFC000">
              <a:alpha val="5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18"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sp>
        <p:nvSpPr>
          <p:cNvPr id="19" name="Rectangle 18"/>
          <p:cNvSpPr/>
          <p:nvPr/>
        </p:nvSpPr>
        <p:spPr>
          <a:xfrm>
            <a:off x="7205018" y="4457700"/>
            <a:ext cx="3859966" cy="640240"/>
          </a:xfrm>
          <a:prstGeom prst="rect">
            <a:avLst/>
          </a:prstGeom>
        </p:spPr>
        <p:txBody>
          <a:bodyPr wrap="none">
            <a:spAutoFit/>
          </a:bodyPr>
          <a:lstStyle/>
          <a:p>
            <a:r>
              <a:rPr lang="en-US" sz="2800" u="sng">
                <a:latin typeface="Helvetica" charset="0"/>
                <a:ea typeface="Helvetica" charset="0"/>
                <a:cs typeface="Helvetica" charset="0"/>
              </a:rPr>
              <a:t>Step 1. </a:t>
            </a:r>
            <a:r>
              <a:rPr lang="en-US" sz="2800" u="sng" dirty="0">
                <a:latin typeface="Helvetica" charset="0"/>
                <a:ea typeface="Helvetica" charset="0"/>
                <a:cs typeface="Helvetica" charset="0"/>
              </a:rPr>
              <a:t>Data Exploration</a:t>
            </a:r>
            <a:endParaRPr lang="en-US" sz="2800" b="1" i="1" u="sng" dirty="0">
              <a:latin typeface="Helvetica" charset="0"/>
              <a:ea typeface="Helvetica" charset="0"/>
              <a:cs typeface="Helvetica" charset="0"/>
            </a:endParaRPr>
          </a:p>
        </p:txBody>
      </p:sp>
      <p:sp>
        <p:nvSpPr>
          <p:cNvPr id="21" name="Oval 20"/>
          <p:cNvSpPr/>
          <p:nvPr/>
        </p:nvSpPr>
        <p:spPr>
          <a:xfrm>
            <a:off x="15691399" y="6046488"/>
            <a:ext cx="2478881" cy="2453491"/>
          </a:xfrm>
          <a:prstGeom prst="ellipse">
            <a:avLst/>
          </a:prstGeom>
          <a:solidFill>
            <a:srgbClr val="FFC000">
              <a:alpha val="5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22" name="Oval 21"/>
          <p:cNvSpPr/>
          <p:nvPr/>
        </p:nvSpPr>
        <p:spPr>
          <a:xfrm>
            <a:off x="15470989" y="10129075"/>
            <a:ext cx="1938508" cy="1902122"/>
          </a:xfrm>
          <a:prstGeom prst="ellipse">
            <a:avLst/>
          </a:prstGeom>
          <a:solidFill>
            <a:srgbClr val="FFC000">
              <a:alpha val="5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cxnSp>
        <p:nvCxnSpPr>
          <p:cNvPr id="16" name="Straight Connector 15"/>
          <p:cNvCxnSpPr/>
          <p:nvPr/>
        </p:nvCxnSpPr>
        <p:spPr>
          <a:xfrm>
            <a:off x="19894378" y="12000129"/>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flipV="1">
            <a:off x="20199589" y="10213395"/>
            <a:ext cx="0" cy="2050302"/>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4" name="Rectangle 23"/>
          <p:cNvSpPr/>
          <p:nvPr/>
        </p:nvSpPr>
        <p:spPr>
          <a:xfrm>
            <a:off x="20355720" y="4590184"/>
            <a:ext cx="4007828" cy="7272697"/>
          </a:xfrm>
          <a:prstGeom prst="rect">
            <a:avLst/>
          </a:prstGeom>
        </p:spPr>
        <p:txBody>
          <a:bodyPr wrap="square">
            <a:spAutoFit/>
          </a:bodyPr>
          <a:lstStyle/>
          <a:p>
            <a:pPr algn="l"/>
            <a:r>
              <a:rPr lang="en-US" sz="2400" dirty="0">
                <a:latin typeface="Helvetica" charset="0"/>
                <a:ea typeface="Helvetica" charset="0"/>
                <a:cs typeface="Helvetica" charset="0"/>
              </a:rPr>
              <a:t>We next create a data frame with only the people that have left the company, so we can </a:t>
            </a:r>
            <a:r>
              <a:rPr lang="en-US" sz="2400" dirty="0" smtClean="0">
                <a:latin typeface="Helvetica" charset="0"/>
                <a:ea typeface="Helvetica" charset="0"/>
                <a:cs typeface="Helvetica" charset="0"/>
              </a:rPr>
              <a:t>visuali</a:t>
            </a:r>
            <a:r>
              <a:rPr lang="en-US" altLang="zh-CN" sz="2400" dirty="0" smtClean="0">
                <a:latin typeface="Helvetica" charset="0"/>
                <a:ea typeface="Helvetica" charset="0"/>
                <a:cs typeface="Helvetica" charset="0"/>
              </a:rPr>
              <a:t>z</a:t>
            </a:r>
            <a:r>
              <a:rPr lang="en-US" sz="2400" dirty="0" smtClean="0">
                <a:latin typeface="Helvetica" charset="0"/>
                <a:ea typeface="Helvetica" charset="0"/>
                <a:cs typeface="Helvetica" charset="0"/>
              </a:rPr>
              <a:t>e </a:t>
            </a:r>
            <a:r>
              <a:rPr lang="en-US" sz="2400" dirty="0">
                <a:latin typeface="Helvetica" charset="0"/>
                <a:ea typeface="Helvetica" charset="0"/>
                <a:cs typeface="Helvetica" charset="0"/>
              </a:rPr>
              <a:t>what is the distribution of each features. Then, we compare those features’ distributions with the data including all the employee. The aim is to find some characters of leaving employee. The difference between these two datasets are circled in the following histogram. </a:t>
            </a:r>
          </a:p>
        </p:txBody>
      </p:sp>
      <p:sp>
        <p:nvSpPr>
          <p:cNvPr id="20" name="Rectangle 19"/>
          <p:cNvSpPr/>
          <p:nvPr/>
        </p:nvSpPr>
        <p:spPr>
          <a:xfrm>
            <a:off x="9420908" y="12079640"/>
            <a:ext cx="1568122" cy="328680"/>
          </a:xfrm>
          <a:prstGeom prst="rect">
            <a:avLst/>
          </a:prstGeom>
          <a:solidFill>
            <a:srgbClr val="EEEFF4"/>
          </a:solidFill>
        </p:spPr>
        <p:txBody>
          <a:bodyPr wrap="none">
            <a:spAutoFit/>
          </a:bodyPr>
          <a:lstStyle/>
          <a:p>
            <a:r>
              <a:rPr lang="en-US" altLang="zh-CN" sz="1200" i="1" dirty="0" smtClean="0">
                <a:solidFill>
                  <a:srgbClr val="FF8109"/>
                </a:solidFill>
                <a:latin typeface="Helvetica" charset="0"/>
                <a:ea typeface="Helvetica" charset="0"/>
                <a:cs typeface="Helvetica" charset="0"/>
              </a:rPr>
              <a:t>Average</a:t>
            </a:r>
            <a:r>
              <a:rPr lang="zh-CN" altLang="en-US" sz="1200" i="1" dirty="0" smtClean="0">
                <a:solidFill>
                  <a:srgbClr val="FF8109"/>
                </a:solidFill>
                <a:latin typeface="Helvetica" charset="0"/>
                <a:ea typeface="Helvetica" charset="0"/>
                <a:cs typeface="Helvetica" charset="0"/>
              </a:rPr>
              <a:t> </a:t>
            </a:r>
            <a:r>
              <a:rPr lang="en-US" altLang="zh-CN" sz="1200" i="1" dirty="0" smtClean="0">
                <a:solidFill>
                  <a:srgbClr val="FF8109"/>
                </a:solidFill>
                <a:latin typeface="Helvetica" charset="0"/>
                <a:ea typeface="Helvetica" charset="0"/>
                <a:cs typeface="Helvetica" charset="0"/>
              </a:rPr>
              <a:t>monthly</a:t>
            </a:r>
            <a:r>
              <a:rPr lang="zh-CN" altLang="en-US" sz="1200" i="1" dirty="0" smtClean="0">
                <a:solidFill>
                  <a:srgbClr val="FF8109"/>
                </a:solidFill>
                <a:latin typeface="Helvetica" charset="0"/>
                <a:ea typeface="Helvetica" charset="0"/>
                <a:cs typeface="Helvetica" charset="0"/>
              </a:rPr>
              <a:t> </a:t>
            </a:r>
            <a:r>
              <a:rPr lang="en-US" altLang="zh-CN" sz="1200" i="1" dirty="0" smtClean="0">
                <a:solidFill>
                  <a:srgbClr val="FF8109"/>
                </a:solidFill>
                <a:latin typeface="Helvetica" charset="0"/>
                <a:ea typeface="Helvetica" charset="0"/>
                <a:cs typeface="Helvetica" charset="0"/>
              </a:rPr>
              <a:t>hours</a:t>
            </a:r>
            <a:endParaRPr lang="en-US" sz="1200" i="1" dirty="0">
              <a:solidFill>
                <a:srgbClr val="FF8109"/>
              </a:solidFill>
              <a:latin typeface="Helvetica" charset="0"/>
              <a:ea typeface="Helvetica" charset="0"/>
              <a:cs typeface="Helvetica" charset="0"/>
            </a:endParaRPr>
          </a:p>
        </p:txBody>
      </p:sp>
      <p:sp>
        <p:nvSpPr>
          <p:cNvPr id="23" name="Rectangle 22"/>
          <p:cNvSpPr/>
          <p:nvPr/>
        </p:nvSpPr>
        <p:spPr>
          <a:xfrm>
            <a:off x="16146778" y="12151638"/>
            <a:ext cx="1568122" cy="328680"/>
          </a:xfrm>
          <a:prstGeom prst="rect">
            <a:avLst/>
          </a:prstGeom>
          <a:solidFill>
            <a:srgbClr val="EEEFF4"/>
          </a:solidFill>
        </p:spPr>
        <p:txBody>
          <a:bodyPr wrap="none">
            <a:spAutoFit/>
          </a:bodyPr>
          <a:lstStyle/>
          <a:p>
            <a:r>
              <a:rPr lang="en-US" altLang="zh-CN" sz="1200" i="1" dirty="0" smtClean="0">
                <a:solidFill>
                  <a:srgbClr val="FF8109"/>
                </a:solidFill>
                <a:latin typeface="Helvetica" charset="0"/>
                <a:ea typeface="Helvetica" charset="0"/>
                <a:cs typeface="Helvetica" charset="0"/>
              </a:rPr>
              <a:t>Average</a:t>
            </a:r>
            <a:r>
              <a:rPr lang="zh-CN" altLang="en-US" sz="1200" i="1" dirty="0" smtClean="0">
                <a:solidFill>
                  <a:srgbClr val="FF8109"/>
                </a:solidFill>
                <a:latin typeface="Helvetica" charset="0"/>
                <a:ea typeface="Helvetica" charset="0"/>
                <a:cs typeface="Helvetica" charset="0"/>
              </a:rPr>
              <a:t> </a:t>
            </a:r>
            <a:r>
              <a:rPr lang="en-US" altLang="zh-CN" sz="1200" i="1" dirty="0" smtClean="0">
                <a:solidFill>
                  <a:srgbClr val="FF8109"/>
                </a:solidFill>
                <a:latin typeface="Helvetica" charset="0"/>
                <a:ea typeface="Helvetica" charset="0"/>
                <a:cs typeface="Helvetica" charset="0"/>
              </a:rPr>
              <a:t>monthly</a:t>
            </a:r>
            <a:r>
              <a:rPr lang="zh-CN" altLang="en-US" sz="1200" i="1" dirty="0" smtClean="0">
                <a:solidFill>
                  <a:srgbClr val="FF8109"/>
                </a:solidFill>
                <a:latin typeface="Helvetica" charset="0"/>
                <a:ea typeface="Helvetica" charset="0"/>
                <a:cs typeface="Helvetica" charset="0"/>
              </a:rPr>
              <a:t> </a:t>
            </a:r>
            <a:r>
              <a:rPr lang="en-US" altLang="zh-CN" sz="1200" i="1" dirty="0" smtClean="0">
                <a:solidFill>
                  <a:srgbClr val="FF8109"/>
                </a:solidFill>
                <a:latin typeface="Helvetica" charset="0"/>
                <a:ea typeface="Helvetica" charset="0"/>
                <a:cs typeface="Helvetica" charset="0"/>
              </a:rPr>
              <a:t>hours</a:t>
            </a:r>
            <a:endParaRPr lang="en-US" sz="1200" i="1" dirty="0">
              <a:solidFill>
                <a:srgbClr val="FF8109"/>
              </a:solidFill>
              <a:latin typeface="Helvetica" charset="0"/>
              <a:ea typeface="Helvetica" charset="0"/>
              <a:cs typeface="Helvetica" charset="0"/>
            </a:endParaRPr>
          </a:p>
        </p:txBody>
      </p:sp>
      <p:sp>
        <p:nvSpPr>
          <p:cNvPr id="25" name="Rectangle 24"/>
          <p:cNvSpPr/>
          <p:nvPr/>
        </p:nvSpPr>
        <p:spPr>
          <a:xfrm>
            <a:off x="16444365" y="8671418"/>
            <a:ext cx="1096518" cy="308995"/>
          </a:xfrm>
          <a:prstGeom prst="rect">
            <a:avLst/>
          </a:prstGeom>
          <a:solidFill>
            <a:srgbClr val="EEEFF4"/>
          </a:solidFill>
        </p:spPr>
        <p:txBody>
          <a:bodyPr wrap="none">
            <a:spAutoFit/>
          </a:bodyPr>
          <a:lstStyle/>
          <a:p>
            <a:r>
              <a:rPr lang="en-US" altLang="zh-CN" sz="1100" i="1" smtClean="0">
                <a:solidFill>
                  <a:srgbClr val="FF8109"/>
                </a:solidFill>
                <a:latin typeface="Helvetica" charset="0"/>
                <a:ea typeface="Helvetica" charset="0"/>
                <a:cs typeface="Helvetica" charset="0"/>
              </a:rPr>
              <a:t>Last_evaluations</a:t>
            </a:r>
            <a:endParaRPr lang="en-US" sz="1100" i="1" dirty="0">
              <a:solidFill>
                <a:srgbClr val="FF8109"/>
              </a:solidFill>
              <a:latin typeface="Helvetica" charset="0"/>
              <a:ea typeface="Helvetica" charset="0"/>
              <a:cs typeface="Helvetica" charset="0"/>
            </a:endParaRPr>
          </a:p>
        </p:txBody>
      </p:sp>
      <p:sp>
        <p:nvSpPr>
          <p:cNvPr id="26" name="Rectangle 25"/>
          <p:cNvSpPr/>
          <p:nvPr/>
        </p:nvSpPr>
        <p:spPr>
          <a:xfrm>
            <a:off x="9656710" y="8677699"/>
            <a:ext cx="1096518" cy="308995"/>
          </a:xfrm>
          <a:prstGeom prst="rect">
            <a:avLst/>
          </a:prstGeom>
          <a:solidFill>
            <a:srgbClr val="EEEFF4"/>
          </a:solidFill>
        </p:spPr>
        <p:txBody>
          <a:bodyPr wrap="none">
            <a:spAutoFit/>
          </a:bodyPr>
          <a:lstStyle/>
          <a:p>
            <a:r>
              <a:rPr lang="en-US" altLang="zh-CN" sz="1100" i="1" smtClean="0">
                <a:solidFill>
                  <a:srgbClr val="FF8109"/>
                </a:solidFill>
                <a:latin typeface="Helvetica" charset="0"/>
                <a:ea typeface="Helvetica" charset="0"/>
                <a:cs typeface="Helvetica" charset="0"/>
              </a:rPr>
              <a:t>Last_evaluations</a:t>
            </a:r>
            <a:endParaRPr lang="en-US" sz="1100" i="1" dirty="0">
              <a:solidFill>
                <a:srgbClr val="FF8109"/>
              </a:solidFill>
              <a:latin typeface="Helvetica" charset="0"/>
              <a:ea typeface="Helvetica" charset="0"/>
              <a:cs typeface="Helvetica" charset="0"/>
            </a:endParaRPr>
          </a:p>
        </p:txBody>
      </p:sp>
    </p:spTree>
    <p:extLst>
      <p:ext uri="{BB962C8B-B14F-4D97-AF65-F5344CB8AC3E}">
        <p14:creationId xmlns:p14="http://schemas.microsoft.com/office/powerpoint/2010/main" val="969975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sp>
        <p:nvSpPr>
          <p:cNvPr id="13" name="Rectangle 12"/>
          <p:cNvSpPr/>
          <p:nvPr/>
        </p:nvSpPr>
        <p:spPr>
          <a:xfrm>
            <a:off x="7205018" y="4457700"/>
            <a:ext cx="3859966" cy="640240"/>
          </a:xfrm>
          <a:prstGeom prst="rect">
            <a:avLst/>
          </a:prstGeom>
        </p:spPr>
        <p:txBody>
          <a:bodyPr wrap="none">
            <a:spAutoFit/>
          </a:bodyPr>
          <a:lstStyle/>
          <a:p>
            <a:r>
              <a:rPr lang="en-US" sz="2800" u="sng" dirty="0">
                <a:latin typeface="Helvetica" charset="0"/>
                <a:ea typeface="Helvetica" charset="0"/>
                <a:cs typeface="Helvetica" charset="0"/>
              </a:rPr>
              <a:t>Step 1. Data Exploration</a:t>
            </a:r>
            <a:endParaRPr lang="en-US" sz="2800" b="1" i="1" u="sng" dirty="0">
              <a:latin typeface="Helvetica" charset="0"/>
              <a:ea typeface="Helvetica" charset="0"/>
              <a:cs typeface="Helvetica" charset="0"/>
            </a:endParaRPr>
          </a:p>
        </p:txBody>
      </p:sp>
      <p:cxnSp>
        <p:nvCxnSpPr>
          <p:cNvPr id="15" name="Straight Connector 14"/>
          <p:cNvCxnSpPr/>
          <p:nvPr/>
        </p:nvCxnSpPr>
        <p:spPr>
          <a:xfrm>
            <a:off x="15641775" y="11786413"/>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flipV="1">
            <a:off x="16175996" y="10494784"/>
            <a:ext cx="0" cy="2050302"/>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p:cNvSpPr/>
          <p:nvPr/>
        </p:nvSpPr>
        <p:spPr>
          <a:xfrm>
            <a:off x="16267722" y="3938111"/>
            <a:ext cx="6364308" cy="7848302"/>
          </a:xfrm>
          <a:prstGeom prst="rect">
            <a:avLst/>
          </a:prstGeom>
        </p:spPr>
        <p:txBody>
          <a:bodyPr wrap="square">
            <a:spAutoFit/>
          </a:bodyPr>
          <a:lstStyle/>
          <a:p>
            <a:pPr algn="just"/>
            <a:r>
              <a:rPr lang="en-US" sz="2400" dirty="0">
                <a:latin typeface="Helvetica" charset="0"/>
                <a:ea typeface="Helvetica" charset="0"/>
                <a:cs typeface="Helvetica" charset="0"/>
              </a:rPr>
              <a:t>More problematic, company only want to retain those ‘good’ employee. So, we create the dataset include the total of employees that received an evaluation above average (0.7), or spend at least four years in the company, or were working on more than 5 projects at the same time and still </a:t>
            </a:r>
            <a:r>
              <a:rPr lang="en-US" sz="2400" dirty="0" smtClean="0">
                <a:latin typeface="Helvetica" charset="0"/>
                <a:ea typeface="Helvetica" charset="0"/>
                <a:cs typeface="Helvetica" charset="0"/>
              </a:rPr>
              <a:t>have </a:t>
            </a:r>
            <a:r>
              <a:rPr lang="en-US" sz="2400" dirty="0">
                <a:latin typeface="Helvetica" charset="0"/>
                <a:ea typeface="Helvetica" charset="0"/>
                <a:cs typeface="Helvetica" charset="0"/>
              </a:rPr>
              <a:t>left the company. These are the people the company should have retained. Then, we create the correlation matrix again and try to find some variables which are correlated with ‘good’ employee’s leaving. And, this time, it’s much clearer. month and aren’t promoted. On average valuable employees that leave are not satisfied, work on many projects, spend many hours in the company </a:t>
            </a:r>
            <a:r>
              <a:rPr lang="en-US" altLang="zh-CN" sz="2400" dirty="0" smtClean="0">
                <a:latin typeface="Helvetica" charset="0"/>
                <a:ea typeface="Helvetica" charset="0"/>
                <a:cs typeface="Helvetica" charset="0"/>
              </a:rPr>
              <a:t>.</a:t>
            </a:r>
            <a:endParaRPr lang="en-US" sz="2400" dirty="0">
              <a:latin typeface="Helvetica" charset="0"/>
              <a:ea typeface="Helvetica" charset="0"/>
              <a:cs typeface="Helvetica" charset="0"/>
            </a:endParaRPr>
          </a:p>
        </p:txBody>
      </p:sp>
      <p:pic>
        <p:nvPicPr>
          <p:cNvPr id="15362" name="Picture 2" descr="ownload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269" y="6024451"/>
            <a:ext cx="8586569" cy="53483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405287" y="9856666"/>
            <a:ext cx="7091298" cy="714690"/>
          </a:xfrm>
          <a:prstGeom prst="rect">
            <a:avLst/>
          </a:prstGeom>
          <a:solidFill>
            <a:srgbClr val="FFFF00">
              <a:alpha val="49000"/>
            </a:srgbClr>
          </a:solidFill>
          <a:ln w="76200">
            <a:solidFill>
              <a:srgbClr val="FFFF00"/>
            </a:solidFill>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Tree>
    <p:extLst>
      <p:ext uri="{BB962C8B-B14F-4D97-AF65-F5344CB8AC3E}">
        <p14:creationId xmlns:p14="http://schemas.microsoft.com/office/powerpoint/2010/main" val="2271597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sp>
        <p:nvSpPr>
          <p:cNvPr id="13" name="Rectangle 12"/>
          <p:cNvSpPr/>
          <p:nvPr/>
        </p:nvSpPr>
        <p:spPr>
          <a:xfrm>
            <a:off x="7184179" y="4454913"/>
            <a:ext cx="2736390" cy="640240"/>
          </a:xfrm>
          <a:prstGeom prst="rect">
            <a:avLst/>
          </a:prstGeom>
        </p:spPr>
        <p:txBody>
          <a:bodyPr wrap="none">
            <a:spAutoFit/>
          </a:bodyPr>
          <a:lstStyle/>
          <a:p>
            <a:r>
              <a:rPr lang="en-US" sz="2800" u="sng" dirty="0">
                <a:latin typeface="Helvetica" charset="0"/>
                <a:ea typeface="Helvetica" charset="0"/>
                <a:cs typeface="Helvetica" charset="0"/>
              </a:rPr>
              <a:t>Step </a:t>
            </a:r>
            <a:r>
              <a:rPr lang="en-US" sz="2800" u="sng" dirty="0" smtClean="0">
                <a:latin typeface="Helvetica" charset="0"/>
                <a:ea typeface="Helvetica" charset="0"/>
                <a:cs typeface="Helvetica" charset="0"/>
              </a:rPr>
              <a:t>2. Modeling</a:t>
            </a:r>
            <a:endParaRPr lang="en-US" sz="2800" b="1" i="1" u="sng" dirty="0">
              <a:latin typeface="Helvetica" charset="0"/>
              <a:ea typeface="Helvetica" charset="0"/>
              <a:cs typeface="Helvetica" charset="0"/>
            </a:endParaRPr>
          </a:p>
        </p:txBody>
      </p:sp>
      <p:pic>
        <p:nvPicPr>
          <p:cNvPr id="11266" name="Picture 2" descr="creen Shot 2016-12-08 at 2.23.13 PM.png"/>
          <p:cNvPicPr>
            <a:picLocks noChangeAspect="1" noChangeArrowheads="1"/>
          </p:cNvPicPr>
          <p:nvPr/>
        </p:nvPicPr>
        <p:blipFill rotWithShape="1">
          <a:blip r:embed="rId4">
            <a:alphaModFix amt="44000"/>
            <a:extLst>
              <a:ext uri="{28A0092B-C50C-407E-A947-70E740481C1C}">
                <a14:useLocalDpi xmlns:a14="http://schemas.microsoft.com/office/drawing/2010/main" val="0"/>
              </a:ext>
            </a:extLst>
          </a:blip>
          <a:srcRect b="60886"/>
          <a:stretch/>
        </p:blipFill>
        <p:spPr bwMode="auto">
          <a:xfrm>
            <a:off x="15097407" y="5665082"/>
            <a:ext cx="6226516" cy="21729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16736143" y="7070868"/>
            <a:ext cx="4650679" cy="4116712"/>
          </a:xfrm>
          <a:prstGeom prst="rect">
            <a:avLst/>
          </a:prstGeom>
        </p:spPr>
      </p:pic>
      <p:pic>
        <p:nvPicPr>
          <p:cNvPr id="16" name="Picture 15"/>
          <p:cNvPicPr>
            <a:picLocks noChangeAspect="1"/>
          </p:cNvPicPr>
          <p:nvPr/>
        </p:nvPicPr>
        <p:blipFill rotWithShape="1">
          <a:blip r:embed="rId6"/>
          <a:srcRect t="15523"/>
          <a:stretch/>
        </p:blipFill>
        <p:spPr>
          <a:xfrm>
            <a:off x="7175706" y="5517396"/>
            <a:ext cx="7094586" cy="5616544"/>
          </a:xfrm>
          <a:prstGeom prst="rect">
            <a:avLst/>
          </a:prstGeom>
        </p:spPr>
      </p:pic>
    </p:spTree>
    <p:extLst>
      <p:ext uri="{BB962C8B-B14F-4D97-AF65-F5344CB8AC3E}">
        <p14:creationId xmlns:p14="http://schemas.microsoft.com/office/powerpoint/2010/main" val="2285459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sp>
        <p:nvSpPr>
          <p:cNvPr id="13" name="Rectangle 12"/>
          <p:cNvSpPr/>
          <p:nvPr/>
        </p:nvSpPr>
        <p:spPr>
          <a:xfrm>
            <a:off x="7056880" y="4452189"/>
            <a:ext cx="6844823" cy="695575"/>
          </a:xfrm>
          <a:prstGeom prst="rect">
            <a:avLst/>
          </a:prstGeom>
        </p:spPr>
        <p:txBody>
          <a:bodyPr wrap="none">
            <a:spAutoFit/>
          </a:bodyPr>
          <a:lstStyle/>
          <a:p>
            <a:r>
              <a:rPr lang="en-US" sz="2800" u="sng" dirty="0" smtClean="0">
                <a:latin typeface="Helvetica" charset="0"/>
                <a:ea typeface="Helvetica" charset="0"/>
                <a:cs typeface="Helvetica" charset="0"/>
              </a:rPr>
              <a:t>Step </a:t>
            </a:r>
            <a:r>
              <a:rPr lang="en-US" sz="2800" u="sng" dirty="0">
                <a:latin typeface="Helvetica" charset="0"/>
                <a:ea typeface="Helvetica" charset="0"/>
                <a:cs typeface="Helvetica" charset="0"/>
              </a:rPr>
              <a:t>3. Actionable Insights and Visualization</a:t>
            </a:r>
            <a:endParaRPr lang="en-US" sz="2800" b="1" i="1" u="sng" dirty="0">
              <a:latin typeface="Helvetica" charset="0"/>
              <a:ea typeface="Helvetica" charset="0"/>
              <a:cs typeface="Helvetica" charset="0"/>
            </a:endParaRPr>
          </a:p>
        </p:txBody>
      </p:sp>
      <p:pic>
        <p:nvPicPr>
          <p:cNvPr id="13314" name="Picture 2" descr="creen Shot 2016-12-08 at 3.50.52 PM.png"/>
          <p:cNvPicPr>
            <a:picLocks noChangeAspect="1" noChangeArrowheads="1"/>
          </p:cNvPicPr>
          <p:nvPr/>
        </p:nvPicPr>
        <p:blipFill>
          <a:blip r:embed="rId5">
            <a:alphaModFix amt="69000"/>
            <a:extLst>
              <a:ext uri="{28A0092B-C50C-407E-A947-70E740481C1C}">
                <a14:useLocalDpi xmlns:a14="http://schemas.microsoft.com/office/drawing/2010/main" val="0"/>
              </a:ext>
            </a:extLst>
          </a:blip>
          <a:srcRect/>
          <a:stretch>
            <a:fillRect/>
          </a:stretch>
        </p:blipFill>
        <p:spPr bwMode="auto">
          <a:xfrm>
            <a:off x="17675069" y="5434103"/>
            <a:ext cx="5241013" cy="650125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wnload (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069" y="5268382"/>
            <a:ext cx="10639002" cy="774809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7180557" y="5212331"/>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flipV="1">
            <a:off x="17508071" y="4830651"/>
            <a:ext cx="0" cy="2050302"/>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Oval 15"/>
          <p:cNvSpPr/>
          <p:nvPr/>
        </p:nvSpPr>
        <p:spPr>
          <a:xfrm>
            <a:off x="7056880" y="5147764"/>
            <a:ext cx="4781404" cy="4707189"/>
          </a:xfrm>
          <a:prstGeom prst="ellipse">
            <a:avLst/>
          </a:prstGeom>
          <a:solidFill>
            <a:schemeClr val="accent3">
              <a:alpha val="3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2" name="Rectangle 1"/>
          <p:cNvSpPr/>
          <p:nvPr/>
        </p:nvSpPr>
        <p:spPr>
          <a:xfrm>
            <a:off x="18575603" y="12034456"/>
            <a:ext cx="4004493" cy="486287"/>
          </a:xfrm>
          <a:prstGeom prst="rect">
            <a:avLst/>
          </a:prstGeom>
        </p:spPr>
        <p:txBody>
          <a:bodyPr wrap="none">
            <a:spAutoFit/>
          </a:bodyPr>
          <a:lstStyle/>
          <a:p>
            <a:r>
              <a:rPr lang="en-US" altLang="zh-CN" sz="2000" i="1" dirty="0">
                <a:latin typeface="Helvetica" charset="0"/>
                <a:ea typeface="Helvetica" charset="0"/>
                <a:cs typeface="Helvetica" charset="0"/>
              </a:rPr>
              <a:t>Priority=</a:t>
            </a:r>
            <a:r>
              <a:rPr lang="zh-CN" altLang="en-US" sz="2000" i="1" dirty="0">
                <a:latin typeface="Helvetica" charset="0"/>
                <a:ea typeface="Helvetica" charset="0"/>
                <a:cs typeface="Helvetica" charset="0"/>
              </a:rPr>
              <a:t> </a:t>
            </a:r>
            <a:r>
              <a:rPr lang="en-US" altLang="zh-CN" sz="2000" i="1" dirty="0" err="1">
                <a:latin typeface="Helvetica" charset="0"/>
                <a:ea typeface="Helvetica" charset="0"/>
                <a:cs typeface="Helvetica" charset="0"/>
              </a:rPr>
              <a:t>ProbToLeave</a:t>
            </a:r>
            <a:r>
              <a:rPr lang="zh-CN" altLang="en-US" sz="2000" i="1" dirty="0">
                <a:latin typeface="Helvetica" charset="0"/>
                <a:ea typeface="Helvetica" charset="0"/>
                <a:cs typeface="Helvetica" charset="0"/>
              </a:rPr>
              <a:t>*</a:t>
            </a:r>
            <a:r>
              <a:rPr lang="en-US" altLang="zh-CN" sz="2000" i="1" dirty="0">
                <a:latin typeface="Helvetica" charset="0"/>
                <a:ea typeface="Helvetica" charset="0"/>
                <a:cs typeface="Helvetica" charset="0"/>
              </a:rPr>
              <a:t>Performance</a:t>
            </a:r>
            <a:endParaRPr lang="en-US" sz="2000" i="1" dirty="0">
              <a:latin typeface="Helvetica" charset="0"/>
              <a:ea typeface="Helvetica" charset="0"/>
              <a:cs typeface="Helvetica" charset="0"/>
            </a:endParaRPr>
          </a:p>
        </p:txBody>
      </p:sp>
    </p:spTree>
    <p:extLst>
      <p:ext uri="{BB962C8B-B14F-4D97-AF65-F5344CB8AC3E}">
        <p14:creationId xmlns:p14="http://schemas.microsoft.com/office/powerpoint/2010/main" val="856345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sp>
        <p:nvSpPr>
          <p:cNvPr id="13" name="Rectangle 12"/>
          <p:cNvSpPr/>
          <p:nvPr/>
        </p:nvSpPr>
        <p:spPr>
          <a:xfrm>
            <a:off x="7056880" y="4452189"/>
            <a:ext cx="6844823" cy="695575"/>
          </a:xfrm>
          <a:prstGeom prst="rect">
            <a:avLst/>
          </a:prstGeom>
        </p:spPr>
        <p:txBody>
          <a:bodyPr wrap="none">
            <a:spAutoFit/>
          </a:bodyPr>
          <a:lstStyle/>
          <a:p>
            <a:r>
              <a:rPr lang="en-US" sz="2800" u="sng" dirty="0" smtClean="0">
                <a:latin typeface="Helvetica" charset="0"/>
                <a:ea typeface="Helvetica" charset="0"/>
                <a:cs typeface="Helvetica" charset="0"/>
              </a:rPr>
              <a:t>Step </a:t>
            </a:r>
            <a:r>
              <a:rPr lang="en-US" sz="2800" u="sng" dirty="0">
                <a:latin typeface="Helvetica" charset="0"/>
                <a:ea typeface="Helvetica" charset="0"/>
                <a:cs typeface="Helvetica" charset="0"/>
              </a:rPr>
              <a:t>3. Actionable Insights and Visualization</a:t>
            </a:r>
            <a:endParaRPr lang="en-US" sz="2800" b="1" i="1" u="sng" dirty="0">
              <a:latin typeface="Helvetica" charset="0"/>
              <a:ea typeface="Helvetica" charset="0"/>
              <a:cs typeface="Helvetica" charset="0"/>
            </a:endParaRPr>
          </a:p>
        </p:txBody>
      </p:sp>
      <p:cxnSp>
        <p:nvCxnSpPr>
          <p:cNvPr id="14" name="Straight Connector 13"/>
          <p:cNvCxnSpPr/>
          <p:nvPr/>
        </p:nvCxnSpPr>
        <p:spPr>
          <a:xfrm>
            <a:off x="12671448" y="11339490"/>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pic>
        <p:nvPicPr>
          <p:cNvPr id="18434" name="Picture 2" descr="creen Shot 2016-12-08 at 4.00.32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848" y="5669053"/>
            <a:ext cx="15710293" cy="61372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18209192" y="5241931"/>
            <a:ext cx="2497874" cy="2453491"/>
          </a:xfrm>
          <a:prstGeom prst="ellipse">
            <a:avLst/>
          </a:prstGeom>
          <a:solidFill>
            <a:schemeClr val="accent3">
              <a:alpha val="30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Tree>
    <p:extLst>
      <p:ext uri="{BB962C8B-B14F-4D97-AF65-F5344CB8AC3E}">
        <p14:creationId xmlns:p14="http://schemas.microsoft.com/office/powerpoint/2010/main" val="10775249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10" name="TextBox 9"/>
          <p:cNvSpPr txBox="1"/>
          <p:nvPr/>
        </p:nvSpPr>
        <p:spPr>
          <a:xfrm>
            <a:off x="3814368" y="8906750"/>
            <a:ext cx="2437699"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Talent</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Loss</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Detecting</a:t>
            </a:r>
            <a:endParaRPr lang="en-US" sz="2000" b="1" dirty="0">
              <a:solidFill>
                <a:schemeClr val="bg1">
                  <a:lumMod val="25000"/>
                </a:schemeClr>
              </a:solidFill>
              <a:latin typeface="Helvetica" charset="0"/>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138" y="6161513"/>
            <a:ext cx="2651453" cy="2651453"/>
          </a:xfrm>
          <a:prstGeom prst="rect">
            <a:avLst/>
          </a:prstGeom>
        </p:spPr>
      </p:pic>
      <p:sp>
        <p:nvSpPr>
          <p:cNvPr id="13" name="Rectangle 12"/>
          <p:cNvSpPr/>
          <p:nvPr/>
        </p:nvSpPr>
        <p:spPr>
          <a:xfrm>
            <a:off x="7056880" y="4452189"/>
            <a:ext cx="6844823" cy="695575"/>
          </a:xfrm>
          <a:prstGeom prst="rect">
            <a:avLst/>
          </a:prstGeom>
        </p:spPr>
        <p:txBody>
          <a:bodyPr wrap="none">
            <a:spAutoFit/>
          </a:bodyPr>
          <a:lstStyle/>
          <a:p>
            <a:r>
              <a:rPr lang="en-US" sz="2800" u="sng" dirty="0" smtClean="0">
                <a:latin typeface="Helvetica" charset="0"/>
                <a:ea typeface="Helvetica" charset="0"/>
                <a:cs typeface="Helvetica" charset="0"/>
              </a:rPr>
              <a:t>Step </a:t>
            </a:r>
            <a:r>
              <a:rPr lang="en-US" sz="2800" u="sng" dirty="0">
                <a:latin typeface="Helvetica" charset="0"/>
                <a:ea typeface="Helvetica" charset="0"/>
                <a:cs typeface="Helvetica" charset="0"/>
              </a:rPr>
              <a:t>3. Actionable Insights and Visualization</a:t>
            </a:r>
            <a:endParaRPr lang="en-US" sz="2800" b="1" i="1" u="sng" dirty="0">
              <a:latin typeface="Helvetica" charset="0"/>
              <a:ea typeface="Helvetica" charset="0"/>
              <a:cs typeface="Helvetica" charset="0"/>
            </a:endParaRPr>
          </a:p>
        </p:txBody>
      </p:sp>
      <p:pic>
        <p:nvPicPr>
          <p:cNvPr id="19458" name="Picture 2" descr="ownload (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181" y="5580901"/>
            <a:ext cx="11579521" cy="6991872"/>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14331426" y="5580901"/>
            <a:ext cx="2497874" cy="2453491"/>
          </a:xfrm>
          <a:prstGeom prst="ellipse">
            <a:avLst/>
          </a:prstGeom>
          <a:solidFill>
            <a:schemeClr val="accent5">
              <a:alpha val="59000"/>
            </a:scheme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17" name="Oval 16"/>
          <p:cNvSpPr/>
          <p:nvPr/>
        </p:nvSpPr>
        <p:spPr>
          <a:xfrm>
            <a:off x="8800632" y="6307749"/>
            <a:ext cx="5101071" cy="5010434"/>
          </a:xfrm>
          <a:prstGeom prst="ellipse">
            <a:avLst/>
          </a:prstGeom>
          <a:solidFill>
            <a:srgbClr val="92D050">
              <a:alpha val="59000"/>
            </a:srgbClr>
          </a:solid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40000"/>
              </a:lnSpc>
              <a:spcBef>
                <a:spcPts val="3700"/>
              </a:spcBef>
              <a:spcAft>
                <a:spcPts val="0"/>
              </a:spcAft>
              <a:buClrTx/>
              <a:buSzTx/>
              <a:buFontTx/>
              <a:buNone/>
              <a:tabLst/>
            </a:pPr>
            <a:endParaRPr kumimoji="0" lang="en-US" sz="3600" b="0" i="0" u="none" strike="noStrike" cap="none" spc="-72" normalizeH="0" baseline="0">
              <a:ln>
                <a:noFill/>
              </a:ln>
              <a:solidFill>
                <a:srgbClr val="555962"/>
              </a:solidFill>
              <a:effectLst/>
              <a:uFillTx/>
              <a:latin typeface="Helvetica" charset="0"/>
              <a:ea typeface="Helvetica" charset="0"/>
              <a:cs typeface="Helvetica" charset="0"/>
              <a:sym typeface="Heiti TC Light"/>
            </a:endParaRPr>
          </a:p>
        </p:txBody>
      </p:sp>
      <p:sp>
        <p:nvSpPr>
          <p:cNvPr id="2" name="TextBox 1"/>
          <p:cNvSpPr txBox="1"/>
          <p:nvPr/>
        </p:nvSpPr>
        <p:spPr>
          <a:xfrm>
            <a:off x="19064970" y="5715039"/>
            <a:ext cx="2120196" cy="2185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700"/>
              </a:spcBef>
              <a:spcAft>
                <a:spcPts val="0"/>
              </a:spcAft>
              <a:buClrTx/>
              <a:buSzTx/>
              <a:buFontTx/>
              <a:buNone/>
              <a:tabLst/>
            </a:pPr>
            <a:r>
              <a:rPr kumimoji="0" lang="en-US" altLang="zh-CN" sz="2800" b="1" i="0" u="sng" strike="noStrike" cap="none" spc="-72" normalizeH="0" baseline="0" dirty="0" smtClean="0">
                <a:ln>
                  <a:noFill/>
                </a:ln>
                <a:solidFill>
                  <a:srgbClr val="C00000"/>
                </a:solidFill>
                <a:effectLst/>
                <a:uFillTx/>
                <a:latin typeface="Helvetica" charset="0"/>
                <a:ea typeface="Helvetica" charset="0"/>
                <a:cs typeface="Helvetica" charset="0"/>
                <a:sym typeface="Heiti TC Light"/>
              </a:rPr>
              <a:t>Department:</a:t>
            </a:r>
          </a:p>
          <a:p>
            <a:pPr marL="0" marR="0" indent="0" algn="l" defTabSz="825500" rtl="0" fontAlgn="auto" latinLnBrk="0" hangingPunct="0">
              <a:lnSpc>
                <a:spcPct val="100000"/>
              </a:lnSpc>
              <a:spcBef>
                <a:spcPts val="700"/>
              </a:spcBef>
              <a:spcAft>
                <a:spcPts val="0"/>
              </a:spcAft>
              <a:buClrTx/>
              <a:buSzTx/>
              <a:buFontTx/>
              <a:buNone/>
              <a:tabLst/>
            </a:pPr>
            <a:r>
              <a:rPr kumimoji="0" lang="en-US" altLang="zh-CN" sz="2800" b="1" i="0" u="none" strike="noStrike" cap="none" spc="-72" normalizeH="0" baseline="0" dirty="0" smtClean="0">
                <a:ln>
                  <a:noFill/>
                </a:ln>
                <a:solidFill>
                  <a:srgbClr val="C00000"/>
                </a:solidFill>
                <a:effectLst/>
                <a:uFillTx/>
                <a:latin typeface="Helvetica" charset="0"/>
                <a:ea typeface="Helvetica" charset="0"/>
                <a:cs typeface="Helvetica" charset="0"/>
                <a:sym typeface="Heiti TC Light"/>
              </a:rPr>
              <a:t>Technical</a:t>
            </a:r>
          </a:p>
          <a:p>
            <a:pPr marL="0" marR="0" indent="0" algn="l" defTabSz="825500" rtl="0" fontAlgn="auto" latinLnBrk="0" hangingPunct="0">
              <a:lnSpc>
                <a:spcPct val="100000"/>
              </a:lnSpc>
              <a:spcBef>
                <a:spcPts val="700"/>
              </a:spcBef>
              <a:spcAft>
                <a:spcPts val="0"/>
              </a:spcAft>
              <a:buClrTx/>
              <a:buSzTx/>
              <a:buFontTx/>
              <a:buNone/>
              <a:tabLst/>
            </a:pPr>
            <a:r>
              <a:rPr lang="en-US" altLang="zh-CN" sz="2800" b="1" dirty="0" smtClean="0">
                <a:solidFill>
                  <a:srgbClr val="C00000"/>
                </a:solidFill>
                <a:latin typeface="Helvetica" charset="0"/>
                <a:ea typeface="Helvetica" charset="0"/>
                <a:cs typeface="Helvetica" charset="0"/>
              </a:rPr>
              <a:t>Support</a:t>
            </a:r>
          </a:p>
          <a:p>
            <a:pPr marL="0" marR="0" indent="0" algn="l" defTabSz="825500" rtl="0" fontAlgn="auto" latinLnBrk="0" hangingPunct="0">
              <a:lnSpc>
                <a:spcPct val="100000"/>
              </a:lnSpc>
              <a:spcBef>
                <a:spcPts val="700"/>
              </a:spcBef>
              <a:spcAft>
                <a:spcPts val="0"/>
              </a:spcAft>
              <a:buClrTx/>
              <a:buSzTx/>
              <a:buFontTx/>
              <a:buNone/>
              <a:tabLst/>
            </a:pPr>
            <a:r>
              <a:rPr kumimoji="0" lang="en-US" altLang="zh-CN" sz="2800" b="1" i="0" u="none" strike="noStrike" cap="none" spc="-72" normalizeH="0" baseline="0" dirty="0" smtClean="0">
                <a:ln>
                  <a:noFill/>
                </a:ln>
                <a:solidFill>
                  <a:srgbClr val="C00000"/>
                </a:solidFill>
                <a:effectLst/>
                <a:uFillTx/>
                <a:latin typeface="Helvetica" charset="0"/>
                <a:ea typeface="Helvetica" charset="0"/>
                <a:cs typeface="Helvetica" charset="0"/>
                <a:sym typeface="Heiti TC Light"/>
              </a:rPr>
              <a:t>Sales</a:t>
            </a:r>
            <a:endParaRPr kumimoji="0" lang="en-US" sz="2800" b="1" i="0" u="none" strike="noStrike" cap="none" spc="-72" normalizeH="0" baseline="0" dirty="0">
              <a:ln>
                <a:noFill/>
              </a:ln>
              <a:solidFill>
                <a:srgbClr val="C00000"/>
              </a:solidFill>
              <a:effectLst/>
              <a:uFillTx/>
              <a:latin typeface="Helvetica" charset="0"/>
              <a:ea typeface="Helvetica" charset="0"/>
              <a:cs typeface="Helvetica" charset="0"/>
              <a:sym typeface="Heiti TC Light"/>
            </a:endParaRPr>
          </a:p>
        </p:txBody>
      </p:sp>
      <p:cxnSp>
        <p:nvCxnSpPr>
          <p:cNvPr id="18" name="Straight Connector 17"/>
          <p:cNvCxnSpPr/>
          <p:nvPr/>
        </p:nvCxnSpPr>
        <p:spPr>
          <a:xfrm flipH="1">
            <a:off x="16063784" y="7900253"/>
            <a:ext cx="5121382" cy="0"/>
          </a:xfrm>
          <a:prstGeom prst="line">
            <a:avLst/>
          </a:prstGeom>
          <a:noFill/>
          <a:ln w="66675"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0173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69492" y="2438400"/>
            <a:ext cx="13875177" cy="10724774"/>
          </a:xfrm>
          <a:prstGeom prst="rect">
            <a:avLst/>
          </a:prstGeom>
        </p:spPr>
      </p:pic>
      <p:sp>
        <p:nvSpPr>
          <p:cNvPr id="8" name="Title 4"/>
          <p:cNvSpPr>
            <a:spLocks noGrp="1"/>
          </p:cNvSpPr>
          <p:nvPr>
            <p:ph type="title"/>
          </p:nvPr>
        </p:nvSpPr>
        <p:spPr>
          <a:xfrm>
            <a:off x="1488281" y="1638300"/>
            <a:ext cx="21437601" cy="800100"/>
          </a:xfrm>
        </p:spPr>
        <p:txBody>
          <a:bodyPr>
            <a:normAutofit/>
          </a:bodyPr>
          <a:lstStyle/>
          <a:p>
            <a:r>
              <a:rPr lang="en-US" sz="4000" b="1" dirty="0">
                <a:latin typeface="Helvetica" charset="0"/>
                <a:ea typeface="Helvetica" charset="0"/>
                <a:cs typeface="Helvetica" charset="0"/>
              </a:rPr>
              <a:t>5</a:t>
            </a:r>
            <a:r>
              <a:rPr lang="en-US" sz="4000" b="1" dirty="0" smtClean="0">
                <a:latin typeface="Helvetica" charset="0"/>
                <a:ea typeface="Helvetica" charset="0"/>
                <a:cs typeface="Helvetica" charset="0"/>
              </a:rPr>
              <a:t>. THE SUMMARY</a:t>
            </a:r>
            <a:endParaRPr lang="en-US" sz="4000" dirty="0">
              <a:latin typeface="Helvetica" charset="0"/>
              <a:ea typeface="Helvetica" charset="0"/>
              <a:cs typeface="Helvetica" charset="0"/>
            </a:endParaRPr>
          </a:p>
        </p:txBody>
      </p:sp>
    </p:spTree>
    <p:extLst>
      <p:ext uri="{BB962C8B-B14F-4D97-AF65-F5344CB8AC3E}">
        <p14:creationId xmlns:p14="http://schemas.microsoft.com/office/powerpoint/2010/main" val="204578904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77500" lnSpcReduction="20000"/>
          </a:bodyPr>
          <a:lstStyle/>
          <a:p>
            <a:endParaRPr lang="en-US">
              <a:latin typeface="Helvetica" charset="0"/>
              <a:ea typeface="Helvetica" charset="0"/>
              <a:cs typeface="Helvetica"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396" r="19277"/>
          <a:stretch/>
        </p:blipFill>
        <p:spPr>
          <a:xfrm>
            <a:off x="0" y="-31903"/>
            <a:ext cx="24384000" cy="13747903"/>
          </a:xfrm>
          <a:prstGeom prst="rect">
            <a:avLst/>
          </a:prstGeom>
        </p:spPr>
      </p:pic>
      <p:sp>
        <p:nvSpPr>
          <p:cNvPr id="6" name="Rectangle 5"/>
          <p:cNvSpPr/>
          <p:nvPr/>
        </p:nvSpPr>
        <p:spPr>
          <a:xfrm>
            <a:off x="12670909" y="717294"/>
            <a:ext cx="10979132" cy="6124754"/>
          </a:xfrm>
          <a:prstGeom prst="rect">
            <a:avLst/>
          </a:prstGeom>
          <a:solidFill>
            <a:schemeClr val="tx1">
              <a:alpha val="40000"/>
            </a:schemeClr>
          </a:solidFill>
        </p:spPr>
        <p:txBody>
          <a:bodyPr wrap="square">
            <a:spAutoFit/>
          </a:bodyPr>
          <a:lstStyle/>
          <a:p>
            <a:pPr hangingPunct="1">
              <a:lnSpc>
                <a:spcPct val="100000"/>
              </a:lnSpc>
              <a:spcBef>
                <a:spcPts val="0"/>
              </a:spcBef>
              <a:defRPr/>
            </a:pPr>
            <a:r>
              <a:rPr lang="en-US" altLang="zh-CN" sz="16600" b="1" dirty="0" smtClean="0">
                <a:solidFill>
                  <a:schemeClr val="bg1"/>
                </a:solidFill>
                <a:latin typeface="Helvetica" charset="0"/>
                <a:ea typeface="Helvetica" charset="0"/>
                <a:cs typeface="Helvetica" charset="0"/>
              </a:rPr>
              <a:t>“</a:t>
            </a:r>
            <a:r>
              <a:rPr lang="en-US" altLang="zh-CN" sz="8800" b="1" dirty="0" smtClean="0">
                <a:solidFill>
                  <a:schemeClr val="bg1"/>
                </a:solidFill>
                <a:latin typeface="Helvetica" charset="0"/>
                <a:ea typeface="Helvetica" charset="0"/>
                <a:cs typeface="Helvetica" charset="0"/>
              </a:rPr>
              <a:t>What’s</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the</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most</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important</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thing</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of</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21</a:t>
            </a:r>
            <a:r>
              <a:rPr lang="zh-CN" altLang="en-US" sz="8800" b="1" dirty="0" smtClean="0">
                <a:solidFill>
                  <a:schemeClr val="bg1"/>
                </a:solidFill>
                <a:latin typeface="Helvetica" charset="0"/>
                <a:ea typeface="Helvetica" charset="0"/>
                <a:cs typeface="Helvetica" charset="0"/>
              </a:rPr>
              <a:t> </a:t>
            </a:r>
            <a:r>
              <a:rPr lang="en-US" altLang="zh-CN" sz="8800" b="1" dirty="0" smtClean="0">
                <a:solidFill>
                  <a:schemeClr val="bg1"/>
                </a:solidFill>
                <a:latin typeface="Helvetica" charset="0"/>
                <a:ea typeface="Helvetica" charset="0"/>
                <a:cs typeface="Helvetica" charset="0"/>
              </a:rPr>
              <a:t>century?</a:t>
            </a:r>
            <a:r>
              <a:rPr lang="en-US" altLang="zh-CN" sz="13800" b="1" dirty="0" smtClean="0">
                <a:solidFill>
                  <a:schemeClr val="bg1"/>
                </a:solidFill>
                <a:latin typeface="Helvetica" charset="0"/>
                <a:ea typeface="Helvetica" charset="0"/>
                <a:cs typeface="Helvetica" charset="0"/>
              </a:rPr>
              <a:t>”</a:t>
            </a:r>
            <a:endParaRPr lang="en-US" sz="13800" b="1" dirty="0">
              <a:solidFill>
                <a:schemeClr val="bg1"/>
              </a:solidFill>
              <a:latin typeface="Helvetica" charset="0"/>
              <a:ea typeface="Helvetica" charset="0"/>
              <a:cs typeface="Helvetica" charset="0"/>
            </a:endParaRPr>
          </a:p>
        </p:txBody>
      </p:sp>
      <p:sp>
        <p:nvSpPr>
          <p:cNvPr id="9" name="Rectangle 8"/>
          <p:cNvSpPr/>
          <p:nvPr/>
        </p:nvSpPr>
        <p:spPr>
          <a:xfrm>
            <a:off x="299919" y="13230267"/>
            <a:ext cx="8847930" cy="312073"/>
          </a:xfrm>
          <a:prstGeom prst="rect">
            <a:avLst/>
          </a:prstGeom>
        </p:spPr>
        <p:txBody>
          <a:bodyPr wrap="square" anchor="b">
            <a:spAutoFit/>
          </a:bodyPr>
          <a:lstStyle/>
          <a:p>
            <a:pPr algn="l"/>
            <a:r>
              <a:rPr lang="en-US" sz="1200" dirty="0">
                <a:solidFill>
                  <a:schemeClr val="bg1"/>
                </a:solidFill>
              </a:rPr>
              <a:t>https://</a:t>
            </a:r>
            <a:r>
              <a:rPr lang="en-US" sz="1200" dirty="0" err="1">
                <a:solidFill>
                  <a:schemeClr val="bg1"/>
                </a:solidFill>
              </a:rPr>
              <a:t>ascent.atos.net</a:t>
            </a:r>
            <a:r>
              <a:rPr lang="en-US" sz="1200" dirty="0">
                <a:solidFill>
                  <a:schemeClr val="bg1"/>
                </a:solidFill>
              </a:rPr>
              <a:t>/future-talent-anticipating-jobs-2025/</a:t>
            </a:r>
            <a:endParaRPr lang="en-US" sz="1200" dirty="0">
              <a:solidFill>
                <a:schemeClr val="bg1"/>
              </a:solidFill>
              <a:effectLst/>
            </a:endParaRPr>
          </a:p>
        </p:txBody>
      </p:sp>
    </p:spTree>
    <p:extLst>
      <p:ext uri="{BB962C8B-B14F-4D97-AF65-F5344CB8AC3E}">
        <p14:creationId xmlns:p14="http://schemas.microsoft.com/office/powerpoint/2010/main" val="122875143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marL="914400" indent="-914400" defTabSz="914400">
              <a:lnSpc>
                <a:spcPct val="100000"/>
              </a:lnSpc>
              <a:spcBef>
                <a:spcPts val="0"/>
              </a:spcBef>
            </a:pPr>
            <a:r>
              <a:rPr lang="en-US" sz="4000" dirty="0">
                <a:latin typeface="Helvetica" charset="0"/>
                <a:ea typeface="Helvetica" charset="0"/>
                <a:cs typeface="Helvetica" charset="0"/>
              </a:rPr>
              <a:t>1. Product Overview</a:t>
            </a:r>
          </a:p>
        </p:txBody>
      </p:sp>
      <p:sp>
        <p:nvSpPr>
          <p:cNvPr id="5" name="Rectangle 4"/>
          <p:cNvSpPr/>
          <p:nvPr/>
        </p:nvSpPr>
        <p:spPr>
          <a:xfrm>
            <a:off x="1488280" y="3939484"/>
            <a:ext cx="21427801" cy="5931347"/>
          </a:xfrm>
          <a:prstGeom prst="rect">
            <a:avLst/>
          </a:prstGeom>
          <a:solidFill>
            <a:schemeClr val="bg1">
              <a:lumMod val="7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25000"/>
                </a:schemeClr>
              </a:solidFill>
            </a:endParaRPr>
          </a:p>
        </p:txBody>
      </p:sp>
      <p:sp>
        <p:nvSpPr>
          <p:cNvPr id="6" name="Rectangle 5"/>
          <p:cNvSpPr/>
          <p:nvPr/>
        </p:nvSpPr>
        <p:spPr>
          <a:xfrm>
            <a:off x="1870570" y="4176387"/>
            <a:ext cx="12994292" cy="5366767"/>
          </a:xfrm>
          <a:prstGeom prst="rect">
            <a:avLst/>
          </a:prstGeom>
          <a:solidFill>
            <a:schemeClr val="bg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lumMod val="25000"/>
                </a:schemeClr>
              </a:solidFill>
            </a:endParaRPr>
          </a:p>
        </p:txBody>
      </p:sp>
      <p:sp>
        <p:nvSpPr>
          <p:cNvPr id="7" name="TextBox 6"/>
          <p:cNvSpPr txBox="1"/>
          <p:nvPr/>
        </p:nvSpPr>
        <p:spPr>
          <a:xfrm>
            <a:off x="2232049" y="8847579"/>
            <a:ext cx="4448244" cy="695575"/>
          </a:xfrm>
          <a:prstGeom prst="rect">
            <a:avLst/>
          </a:prstGeom>
          <a:noFill/>
        </p:spPr>
        <p:txBody>
          <a:bodyPr wrap="square" rtlCol="0">
            <a:spAutoFit/>
          </a:bodyPr>
          <a:lstStyle/>
          <a:p>
            <a:r>
              <a:rPr lang="en-US" altLang="zh-CN" sz="2800" b="1" dirty="0" smtClean="0">
                <a:solidFill>
                  <a:schemeClr val="bg1">
                    <a:lumMod val="25000"/>
                  </a:schemeClr>
                </a:solidFill>
                <a:latin typeface="Helvetica" charset="0"/>
                <a:ea typeface="Helvetica" charset="0"/>
                <a:cs typeface="Helvetica" charset="0"/>
              </a:rPr>
              <a:t>‘Gamified’</a:t>
            </a:r>
            <a:r>
              <a:rPr lang="zh-CN" altLang="en-US" sz="2800" b="1" dirty="0" smtClean="0">
                <a:solidFill>
                  <a:schemeClr val="bg1">
                    <a:lumMod val="25000"/>
                  </a:schemeClr>
                </a:solidFill>
                <a:latin typeface="Helvetica" charset="0"/>
                <a:ea typeface="Helvetica" charset="0"/>
                <a:cs typeface="Helvetica" charset="0"/>
              </a:rPr>
              <a:t> </a:t>
            </a:r>
            <a:r>
              <a:rPr lang="en-US" altLang="zh-CN" sz="2800" b="1" dirty="0" smtClean="0">
                <a:solidFill>
                  <a:schemeClr val="bg1">
                    <a:lumMod val="25000"/>
                  </a:schemeClr>
                </a:solidFill>
                <a:latin typeface="Helvetica" charset="0"/>
                <a:ea typeface="Helvetica" charset="0"/>
                <a:cs typeface="Helvetica" charset="0"/>
              </a:rPr>
              <a:t>Module</a:t>
            </a:r>
            <a:endParaRPr lang="en-US" sz="2800" b="1" dirty="0">
              <a:solidFill>
                <a:schemeClr val="bg1">
                  <a:lumMod val="25000"/>
                </a:schemeClr>
              </a:solidFill>
              <a:latin typeface="Helvetica" charset="0"/>
              <a:ea typeface="Helvetica" charset="0"/>
              <a:cs typeface="Helvetica" charset="0"/>
            </a:endParaRPr>
          </a:p>
        </p:txBody>
      </p:sp>
      <p:sp>
        <p:nvSpPr>
          <p:cNvPr id="8" name="TextBox 7"/>
          <p:cNvSpPr txBox="1"/>
          <p:nvPr/>
        </p:nvSpPr>
        <p:spPr>
          <a:xfrm>
            <a:off x="9143654" y="8804517"/>
            <a:ext cx="6191305" cy="695575"/>
          </a:xfrm>
          <a:prstGeom prst="rect">
            <a:avLst/>
          </a:prstGeom>
          <a:noFill/>
        </p:spPr>
        <p:txBody>
          <a:bodyPr wrap="square" rtlCol="0">
            <a:spAutoFit/>
          </a:bodyPr>
          <a:lstStyle/>
          <a:p>
            <a:r>
              <a:rPr lang="en-US" altLang="zh-CN" sz="2800" b="1" dirty="0" smtClean="0">
                <a:solidFill>
                  <a:schemeClr val="bg1">
                    <a:lumMod val="25000"/>
                  </a:schemeClr>
                </a:solidFill>
                <a:latin typeface="Helvetica" charset="0"/>
                <a:ea typeface="Helvetica" charset="0"/>
                <a:cs typeface="Helvetica" charset="0"/>
              </a:rPr>
              <a:t>‘Smile</a:t>
            </a:r>
            <a:r>
              <a:rPr lang="zh-CN" altLang="en-US" sz="2800" b="1" dirty="0" smtClean="0">
                <a:solidFill>
                  <a:schemeClr val="bg1">
                    <a:lumMod val="25000"/>
                  </a:schemeClr>
                </a:solidFill>
                <a:latin typeface="Helvetica" charset="0"/>
                <a:ea typeface="Helvetica" charset="0"/>
                <a:cs typeface="Helvetica" charset="0"/>
              </a:rPr>
              <a:t> </a:t>
            </a:r>
            <a:r>
              <a:rPr lang="en-US" altLang="zh-CN" sz="2800" b="1" dirty="0" smtClean="0">
                <a:solidFill>
                  <a:schemeClr val="bg1">
                    <a:lumMod val="25000"/>
                  </a:schemeClr>
                </a:solidFill>
                <a:latin typeface="Helvetica" charset="0"/>
                <a:ea typeface="Helvetica" charset="0"/>
                <a:cs typeface="Helvetica" charset="0"/>
              </a:rPr>
              <a:t>Recognize’</a:t>
            </a:r>
            <a:r>
              <a:rPr lang="zh-CN" altLang="en-US" sz="2800" b="1" dirty="0" smtClean="0">
                <a:solidFill>
                  <a:schemeClr val="bg1">
                    <a:lumMod val="25000"/>
                  </a:schemeClr>
                </a:solidFill>
                <a:latin typeface="Helvetica" charset="0"/>
                <a:ea typeface="Helvetica" charset="0"/>
                <a:cs typeface="Helvetica" charset="0"/>
              </a:rPr>
              <a:t> </a:t>
            </a:r>
            <a:r>
              <a:rPr lang="en-US" altLang="zh-CN" sz="2800" b="1" dirty="0" smtClean="0">
                <a:solidFill>
                  <a:schemeClr val="bg1">
                    <a:lumMod val="25000"/>
                  </a:schemeClr>
                </a:solidFill>
                <a:latin typeface="Helvetica" charset="0"/>
                <a:ea typeface="Helvetica" charset="0"/>
                <a:cs typeface="Helvetica" charset="0"/>
              </a:rPr>
              <a:t>Module</a:t>
            </a:r>
            <a:endParaRPr lang="en-US" sz="2800" b="1" dirty="0">
              <a:solidFill>
                <a:schemeClr val="bg1">
                  <a:lumMod val="25000"/>
                </a:schemeClr>
              </a:solidFill>
              <a:latin typeface="Helvetica" charset="0"/>
              <a:ea typeface="Helvetica" charset="0"/>
              <a:cs typeface="Helvetica" charset="0"/>
            </a:endParaRPr>
          </a:p>
        </p:txBody>
      </p:sp>
      <p:sp>
        <p:nvSpPr>
          <p:cNvPr id="9" name="TextBox 8"/>
          <p:cNvSpPr txBox="1"/>
          <p:nvPr/>
        </p:nvSpPr>
        <p:spPr>
          <a:xfrm>
            <a:off x="17798320" y="8920547"/>
            <a:ext cx="4166279" cy="695575"/>
          </a:xfrm>
          <a:prstGeom prst="rect">
            <a:avLst/>
          </a:prstGeom>
          <a:noFill/>
        </p:spPr>
        <p:txBody>
          <a:bodyPr wrap="square" rtlCol="0">
            <a:spAutoFit/>
          </a:bodyPr>
          <a:lstStyle/>
          <a:p>
            <a:r>
              <a:rPr lang="en-US" altLang="zh-CN" sz="2800" b="1" dirty="0" smtClean="0">
                <a:solidFill>
                  <a:schemeClr val="bg1">
                    <a:lumMod val="25000"/>
                  </a:schemeClr>
                </a:solidFill>
                <a:latin typeface="Helvetica" charset="0"/>
                <a:ea typeface="Helvetica" charset="0"/>
                <a:cs typeface="Helvetica" charset="0"/>
              </a:rPr>
              <a:t>Talent</a:t>
            </a:r>
            <a:r>
              <a:rPr lang="zh-CN" altLang="en-US" sz="2800" b="1" dirty="0" smtClean="0">
                <a:solidFill>
                  <a:schemeClr val="bg1">
                    <a:lumMod val="25000"/>
                  </a:schemeClr>
                </a:solidFill>
                <a:latin typeface="Helvetica" charset="0"/>
                <a:ea typeface="Helvetica" charset="0"/>
                <a:cs typeface="Helvetica" charset="0"/>
              </a:rPr>
              <a:t> </a:t>
            </a:r>
            <a:r>
              <a:rPr lang="en-US" altLang="zh-CN" sz="2800" b="1" dirty="0" smtClean="0">
                <a:solidFill>
                  <a:schemeClr val="bg1">
                    <a:lumMod val="25000"/>
                  </a:schemeClr>
                </a:solidFill>
                <a:latin typeface="Helvetica" charset="0"/>
                <a:ea typeface="Helvetica" charset="0"/>
                <a:cs typeface="Helvetica" charset="0"/>
              </a:rPr>
              <a:t>Loss</a:t>
            </a:r>
            <a:r>
              <a:rPr lang="zh-CN" altLang="en-US" sz="2800" b="1" dirty="0" smtClean="0">
                <a:solidFill>
                  <a:schemeClr val="bg1">
                    <a:lumMod val="25000"/>
                  </a:schemeClr>
                </a:solidFill>
                <a:latin typeface="Helvetica" charset="0"/>
                <a:ea typeface="Helvetica" charset="0"/>
                <a:cs typeface="Helvetica" charset="0"/>
              </a:rPr>
              <a:t> </a:t>
            </a:r>
            <a:r>
              <a:rPr lang="en-US" altLang="zh-CN" sz="2800" b="1" dirty="0" smtClean="0">
                <a:solidFill>
                  <a:schemeClr val="bg1">
                    <a:lumMod val="25000"/>
                  </a:schemeClr>
                </a:solidFill>
                <a:latin typeface="Helvetica" charset="0"/>
                <a:ea typeface="Helvetica" charset="0"/>
                <a:cs typeface="Helvetica" charset="0"/>
              </a:rPr>
              <a:t>Detecting</a:t>
            </a:r>
            <a:endParaRPr lang="en-US" sz="2800" b="1" dirty="0">
              <a:solidFill>
                <a:schemeClr val="bg1">
                  <a:lumMod val="25000"/>
                </a:schemeClr>
              </a:solidFill>
              <a:latin typeface="Helvetica" charset="0"/>
              <a:ea typeface="Helvetica" charset="0"/>
              <a:cs typeface="Helvetica" charset="0"/>
            </a:endParaRPr>
          </a:p>
        </p:txBody>
      </p:sp>
      <p:pic>
        <p:nvPicPr>
          <p:cNvPr id="10" name="Picture 9"/>
          <p:cNvPicPr>
            <a:picLocks noChangeAspect="1"/>
          </p:cNvPicPr>
          <p:nvPr/>
        </p:nvPicPr>
        <p:blipFill>
          <a:blip r:embed="rId3"/>
          <a:stretch>
            <a:fillRect/>
          </a:stretch>
        </p:blipFill>
        <p:spPr>
          <a:xfrm>
            <a:off x="2487044" y="4364583"/>
            <a:ext cx="4070907" cy="4070907"/>
          </a:xfrm>
          <a:prstGeom prst="rect">
            <a:avLst/>
          </a:prstGeom>
        </p:spPr>
      </p:pic>
      <p:pic>
        <p:nvPicPr>
          <p:cNvPr id="11" name="Picture 10"/>
          <p:cNvPicPr>
            <a:picLocks noChangeAspect="1"/>
          </p:cNvPicPr>
          <p:nvPr/>
        </p:nvPicPr>
        <p:blipFill>
          <a:blip r:embed="rId4"/>
          <a:stretch>
            <a:fillRect/>
          </a:stretch>
        </p:blipFill>
        <p:spPr>
          <a:xfrm>
            <a:off x="10277776" y="4366950"/>
            <a:ext cx="3923062" cy="407090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1476" y="7439457"/>
            <a:ext cx="1363111" cy="137969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6898" y="7402488"/>
            <a:ext cx="1363111" cy="137969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59131" y="4134233"/>
            <a:ext cx="4531606" cy="453160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67932" y="5761249"/>
            <a:ext cx="1696010" cy="146987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4812" y="5698668"/>
            <a:ext cx="1579086" cy="1595037"/>
          </a:xfrm>
          <a:prstGeom prst="rect">
            <a:avLst/>
          </a:prstGeom>
        </p:spPr>
      </p:pic>
      <p:sp>
        <p:nvSpPr>
          <p:cNvPr id="17" name="Rectangle 16"/>
          <p:cNvSpPr/>
          <p:nvPr/>
        </p:nvSpPr>
        <p:spPr>
          <a:xfrm>
            <a:off x="1478479" y="2798867"/>
            <a:ext cx="16457466" cy="780150"/>
          </a:xfrm>
          <a:prstGeom prst="rect">
            <a:avLst/>
          </a:prstGeom>
        </p:spPr>
        <p:txBody>
          <a:bodyPr wrap="square">
            <a:spAutoFit/>
          </a:bodyPr>
          <a:lstStyle/>
          <a:p>
            <a:pPr algn="l"/>
            <a:r>
              <a:rPr lang="en-US" b="1" dirty="0">
                <a:solidFill>
                  <a:srgbClr val="FF8109"/>
                </a:solidFill>
                <a:latin typeface="Helvetica" charset="0"/>
                <a:ea typeface="Helvetica" charset="0"/>
                <a:cs typeface="Helvetica" charset="0"/>
              </a:rPr>
              <a:t>The s</a:t>
            </a:r>
            <a:r>
              <a:rPr lang="en-US" b="1" dirty="0" smtClean="0">
                <a:solidFill>
                  <a:srgbClr val="FF8109"/>
                </a:solidFill>
                <a:latin typeface="Helvetica" charset="0"/>
                <a:ea typeface="Helvetica" charset="0"/>
                <a:cs typeface="Helvetica" charset="0"/>
              </a:rPr>
              <a:t>ystem we </a:t>
            </a:r>
            <a:r>
              <a:rPr lang="en-US" b="1" dirty="0">
                <a:solidFill>
                  <a:srgbClr val="FF8109"/>
                </a:solidFill>
                <a:latin typeface="Helvetica" charset="0"/>
                <a:ea typeface="Helvetica" charset="0"/>
                <a:cs typeface="Helvetica" charset="0"/>
              </a:rPr>
              <a:t>designed include three </a:t>
            </a:r>
            <a:r>
              <a:rPr lang="en-US" b="1" dirty="0" smtClean="0">
                <a:solidFill>
                  <a:srgbClr val="FF8109"/>
                </a:solidFill>
                <a:latin typeface="Helvetica" charset="0"/>
                <a:ea typeface="Helvetica" charset="0"/>
                <a:cs typeface="Helvetica" charset="0"/>
              </a:rPr>
              <a:t>parts:</a:t>
            </a:r>
            <a:endParaRPr lang="en-US" b="1" dirty="0">
              <a:solidFill>
                <a:srgbClr val="FF8109"/>
              </a:solidFill>
              <a:latin typeface="Helvetica" charset="0"/>
              <a:ea typeface="Helvetica" charset="0"/>
              <a:cs typeface="Helvetica" charset="0"/>
            </a:endParaRPr>
          </a:p>
        </p:txBody>
      </p:sp>
      <p:sp>
        <p:nvSpPr>
          <p:cNvPr id="18" name="Rectangle 17"/>
          <p:cNvSpPr/>
          <p:nvPr/>
        </p:nvSpPr>
        <p:spPr>
          <a:xfrm>
            <a:off x="10240649" y="10282919"/>
            <a:ext cx="4359360" cy="1815882"/>
          </a:xfrm>
          <a:prstGeom prst="rect">
            <a:avLst/>
          </a:prstGeom>
        </p:spPr>
        <p:txBody>
          <a:bodyPr wrap="square">
            <a:spAutoFit/>
          </a:bodyPr>
          <a:lstStyle/>
          <a:p>
            <a:pPr algn="l"/>
            <a:r>
              <a:rPr lang="en-US" altLang="zh-CN" sz="2000" b="1" dirty="0" smtClean="0">
                <a:latin typeface="Helvetica" charset="0"/>
                <a:ea typeface="Helvetica" charset="0"/>
                <a:cs typeface="Helvetica" charset="0"/>
              </a:rPr>
              <a:t>2.</a:t>
            </a:r>
            <a:r>
              <a:rPr lang="zh-CN" altLang="en-US" sz="2000" b="1" dirty="0" smtClean="0">
                <a:latin typeface="Helvetica" charset="0"/>
                <a:ea typeface="Helvetica" charset="0"/>
                <a:cs typeface="Helvetica" charset="0"/>
              </a:rPr>
              <a:t> </a:t>
            </a:r>
            <a:r>
              <a:rPr lang="en-US" sz="2000" dirty="0" smtClean="0">
                <a:latin typeface="Helvetica" charset="0"/>
                <a:ea typeface="Helvetica" charset="0"/>
                <a:cs typeface="Helvetica" charset="0"/>
              </a:rPr>
              <a:t>By </a:t>
            </a:r>
            <a:r>
              <a:rPr lang="en-US" sz="2000" dirty="0">
                <a:latin typeface="Helvetica" charset="0"/>
                <a:ea typeface="Helvetica" charset="0"/>
                <a:cs typeface="Helvetica" charset="0"/>
              </a:rPr>
              <a:t>contrasting whether they smile or not before and after one day's work, we could predict whether they satisfy with today's work by their smile. </a:t>
            </a:r>
          </a:p>
        </p:txBody>
      </p:sp>
      <p:sp>
        <p:nvSpPr>
          <p:cNvPr id="19" name="Rectangle 18"/>
          <p:cNvSpPr/>
          <p:nvPr/>
        </p:nvSpPr>
        <p:spPr>
          <a:xfrm>
            <a:off x="17441901" y="10282919"/>
            <a:ext cx="4902284" cy="2246769"/>
          </a:xfrm>
          <a:prstGeom prst="rect">
            <a:avLst/>
          </a:prstGeom>
        </p:spPr>
        <p:txBody>
          <a:bodyPr wrap="square">
            <a:spAutoFit/>
          </a:bodyPr>
          <a:lstStyle/>
          <a:p>
            <a:pPr algn="l"/>
            <a:r>
              <a:rPr lang="en-US" altLang="zh-CN" sz="2000" b="1" dirty="0" smtClean="0">
                <a:latin typeface="Helvetica" charset="0"/>
                <a:ea typeface="Helvetica" charset="0"/>
                <a:cs typeface="Helvetica" charset="0"/>
              </a:rPr>
              <a:t>3.</a:t>
            </a:r>
            <a:r>
              <a:rPr lang="zh-CN" altLang="en-US" sz="2000" b="1" dirty="0" smtClean="0">
                <a:latin typeface="Helvetica" charset="0"/>
                <a:ea typeface="Helvetica" charset="0"/>
                <a:cs typeface="Helvetica" charset="0"/>
              </a:rPr>
              <a:t> </a:t>
            </a:r>
            <a:r>
              <a:rPr lang="en-US" altLang="zh-CN" sz="2000" dirty="0" smtClean="0">
                <a:latin typeface="Helvetica" charset="0"/>
                <a:ea typeface="Helvetica" charset="0"/>
                <a:cs typeface="Helvetica" charset="0"/>
              </a:rPr>
              <a:t>We</a:t>
            </a:r>
            <a:r>
              <a:rPr lang="en-US" sz="2000" dirty="0" smtClean="0">
                <a:latin typeface="Helvetica" charset="0"/>
                <a:ea typeface="Helvetica" charset="0"/>
                <a:cs typeface="Helvetica" charset="0"/>
              </a:rPr>
              <a:t> </a:t>
            </a:r>
            <a:r>
              <a:rPr lang="en-US" sz="2000" dirty="0">
                <a:latin typeface="Helvetica" charset="0"/>
                <a:ea typeface="Helvetica" charset="0"/>
                <a:cs typeface="Helvetica" charset="0"/>
              </a:rPr>
              <a:t>collect the data </a:t>
            </a:r>
            <a:r>
              <a:rPr lang="en-US" altLang="zh-CN" sz="2000" dirty="0" smtClean="0">
                <a:latin typeface="Helvetica" charset="0"/>
                <a:ea typeface="Helvetica" charset="0"/>
                <a:cs typeface="Helvetica" charset="0"/>
              </a:rPr>
              <a:t>from</a:t>
            </a:r>
            <a:r>
              <a:rPr lang="zh-CN" altLang="en-US" sz="2000" dirty="0" smtClean="0">
                <a:latin typeface="Helvetica" charset="0"/>
                <a:ea typeface="Helvetica" charset="0"/>
                <a:cs typeface="Helvetica" charset="0"/>
              </a:rPr>
              <a:t> </a:t>
            </a:r>
            <a:r>
              <a:rPr lang="en-US" altLang="zh-CN" sz="2000" dirty="0" smtClean="0">
                <a:latin typeface="Helvetica" charset="0"/>
                <a:ea typeface="Helvetica" charset="0"/>
                <a:cs typeface="Helvetica" charset="0"/>
              </a:rPr>
              <a:t>pre</a:t>
            </a:r>
            <a:r>
              <a:rPr lang="zh-CN" altLang="en-US" sz="2000" dirty="0" smtClean="0">
                <a:latin typeface="Helvetica" charset="0"/>
                <a:ea typeface="Helvetica" charset="0"/>
                <a:cs typeface="Helvetica" charset="0"/>
              </a:rPr>
              <a:t> </a:t>
            </a:r>
            <a:r>
              <a:rPr lang="en-US" altLang="zh-CN" sz="2000" dirty="0" smtClean="0">
                <a:latin typeface="Helvetica" charset="0"/>
                <a:ea typeface="Helvetica" charset="0"/>
                <a:cs typeface="Helvetica" charset="0"/>
              </a:rPr>
              <a:t>two</a:t>
            </a:r>
            <a:r>
              <a:rPr lang="zh-CN" altLang="en-US" sz="2000" dirty="0" smtClean="0">
                <a:latin typeface="Helvetica" charset="0"/>
                <a:ea typeface="Helvetica" charset="0"/>
                <a:cs typeface="Helvetica" charset="0"/>
              </a:rPr>
              <a:t> </a:t>
            </a:r>
            <a:r>
              <a:rPr lang="en-US" altLang="zh-CN" sz="2000" dirty="0" smtClean="0">
                <a:latin typeface="Helvetica" charset="0"/>
                <a:ea typeface="Helvetica" charset="0"/>
                <a:cs typeface="Helvetica" charset="0"/>
              </a:rPr>
              <a:t>parts</a:t>
            </a:r>
            <a:r>
              <a:rPr lang="en-US" sz="2000" dirty="0" smtClean="0">
                <a:latin typeface="Helvetica" charset="0"/>
                <a:ea typeface="Helvetica" charset="0"/>
                <a:cs typeface="Helvetica" charset="0"/>
              </a:rPr>
              <a:t>. </a:t>
            </a:r>
            <a:r>
              <a:rPr lang="en-US" sz="2000" dirty="0">
                <a:latin typeface="Helvetica" charset="0"/>
                <a:ea typeface="Helvetica" charset="0"/>
                <a:cs typeface="Helvetica" charset="0"/>
              </a:rPr>
              <a:t>By combining this important data with other human resources information, we could use them to detect the potential leaving employee. </a:t>
            </a:r>
          </a:p>
        </p:txBody>
      </p:sp>
      <p:sp>
        <p:nvSpPr>
          <p:cNvPr id="20" name="Rectangle 19"/>
          <p:cNvSpPr/>
          <p:nvPr/>
        </p:nvSpPr>
        <p:spPr>
          <a:xfrm>
            <a:off x="2232049" y="10282920"/>
            <a:ext cx="4325902" cy="2246769"/>
          </a:xfrm>
          <a:prstGeom prst="rect">
            <a:avLst/>
          </a:prstGeom>
        </p:spPr>
        <p:txBody>
          <a:bodyPr wrap="square">
            <a:spAutoFit/>
          </a:bodyPr>
          <a:lstStyle/>
          <a:p>
            <a:pPr algn="l"/>
            <a:r>
              <a:rPr lang="en-US" altLang="zh-CN" sz="2000" b="1" dirty="0" smtClean="0">
                <a:latin typeface="Helvetica" charset="0"/>
                <a:ea typeface="Helvetica" charset="0"/>
                <a:cs typeface="Helvetica" charset="0"/>
              </a:rPr>
              <a:t>1.</a:t>
            </a:r>
            <a:r>
              <a:rPr lang="zh-CN" altLang="en-US" sz="2000" b="1" dirty="0" smtClean="0">
                <a:latin typeface="Helvetica" charset="0"/>
                <a:ea typeface="Helvetica" charset="0"/>
                <a:cs typeface="Helvetica" charset="0"/>
              </a:rPr>
              <a:t> </a:t>
            </a:r>
            <a:r>
              <a:rPr lang="en-US" sz="2000" dirty="0" smtClean="0">
                <a:latin typeface="Helvetica" charset="0"/>
                <a:ea typeface="Helvetica" charset="0"/>
                <a:cs typeface="Helvetica" charset="0"/>
              </a:rPr>
              <a:t>We </a:t>
            </a:r>
            <a:r>
              <a:rPr lang="en-US" sz="2000" dirty="0">
                <a:latin typeface="Helvetica" charset="0"/>
                <a:ea typeface="Helvetica" charset="0"/>
                <a:cs typeface="Helvetica" charset="0"/>
              </a:rPr>
              <a:t>'gamify' each employee's' career. For example, there are gamification-career record system and many game ‘indicators’ such as 'level', 'experience' and etc.</a:t>
            </a:r>
          </a:p>
        </p:txBody>
      </p:sp>
    </p:spTree>
    <p:extLst>
      <p:ext uri="{BB962C8B-B14F-4D97-AF65-F5344CB8AC3E}">
        <p14:creationId xmlns:p14="http://schemas.microsoft.com/office/powerpoint/2010/main" val="211042661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5442266" y="3751384"/>
            <a:ext cx="12142041" cy="5152245"/>
          </a:xfrm>
          <a:prstGeom prst="rect">
            <a:avLst/>
          </a:prstGeom>
        </p:spPr>
      </p:pic>
    </p:spTree>
    <p:extLst>
      <p:ext uri="{BB962C8B-B14F-4D97-AF65-F5344CB8AC3E}">
        <p14:creationId xmlns:p14="http://schemas.microsoft.com/office/powerpoint/2010/main" val="1292345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478479" y="6877542"/>
            <a:ext cx="4648201" cy="330200"/>
          </a:xfrm>
        </p:spPr>
        <p:txBody>
          <a:bodyPr>
            <a:noAutofit/>
          </a:bodyPr>
          <a:lstStyle/>
          <a:p>
            <a:r>
              <a:rPr lang="en-US" sz="3200" b="1" dirty="0">
                <a:solidFill>
                  <a:srgbClr val="FF8109"/>
                </a:solidFill>
                <a:latin typeface="Helvetica" charset="0"/>
                <a:ea typeface="Helvetica" charset="0"/>
                <a:cs typeface="Helvetica" charset="0"/>
              </a:rPr>
              <a:t>SWOT </a:t>
            </a:r>
            <a:r>
              <a:rPr lang="en-US" sz="3200" b="1" dirty="0" smtClean="0">
                <a:solidFill>
                  <a:srgbClr val="FF8109"/>
                </a:solidFill>
                <a:latin typeface="Helvetica" charset="0"/>
                <a:ea typeface="Helvetica" charset="0"/>
                <a:cs typeface="Helvetica" charset="0"/>
              </a:rPr>
              <a:t>Analysis</a:t>
            </a:r>
            <a:endParaRPr lang="en-US" sz="3200" dirty="0">
              <a:solidFill>
                <a:srgbClr val="FF8109"/>
              </a:solidFill>
              <a:latin typeface="Helvetica" charset="0"/>
              <a:ea typeface="Helvetica" charset="0"/>
              <a:cs typeface="Helvetica" charset="0"/>
            </a:endParaRPr>
          </a:p>
        </p:txBody>
      </p:sp>
      <p:sp>
        <p:nvSpPr>
          <p:cNvPr id="3" name="Text Placeholder 2"/>
          <p:cNvSpPr>
            <a:spLocks noGrp="1"/>
          </p:cNvSpPr>
          <p:nvPr>
            <p:ph type="body" sz="quarter" idx="14"/>
          </p:nvPr>
        </p:nvSpPr>
        <p:spPr/>
        <p:txBody>
          <a:bodyPr>
            <a:noAutofit/>
          </a:bodyPr>
          <a:lstStyle/>
          <a:p>
            <a:r>
              <a:rPr lang="en-US" sz="3200" b="1" dirty="0">
                <a:solidFill>
                  <a:srgbClr val="FF8109"/>
                </a:solidFill>
                <a:latin typeface="Helvetica" charset="0"/>
                <a:ea typeface="Helvetica" charset="0"/>
                <a:cs typeface="Helvetica" charset="0"/>
              </a:rPr>
              <a:t>Product / </a:t>
            </a:r>
            <a:r>
              <a:rPr lang="en-US" sz="3200" b="1" dirty="0" smtClean="0">
                <a:solidFill>
                  <a:srgbClr val="FF8109"/>
                </a:solidFill>
                <a:latin typeface="Helvetica" charset="0"/>
                <a:ea typeface="Helvetica" charset="0"/>
                <a:cs typeface="Helvetica" charset="0"/>
              </a:rPr>
              <a:t>Service</a:t>
            </a:r>
            <a:endParaRPr lang="en-US" sz="3200" b="1" dirty="0">
              <a:solidFill>
                <a:srgbClr val="FF8109"/>
              </a:solidFill>
              <a:latin typeface="Helvetica" charset="0"/>
              <a:ea typeface="Helvetica" charset="0"/>
              <a:cs typeface="Helvetica" charset="0"/>
            </a:endParaRPr>
          </a:p>
        </p:txBody>
      </p:sp>
      <p:sp>
        <p:nvSpPr>
          <p:cNvPr id="5" name="Title 4"/>
          <p:cNvSpPr>
            <a:spLocks noGrp="1"/>
          </p:cNvSpPr>
          <p:nvPr>
            <p:ph type="title"/>
          </p:nvPr>
        </p:nvSpPr>
        <p:spPr/>
        <p:txBody>
          <a:bodyPr>
            <a:normAutofit/>
          </a:bodyPr>
          <a:lstStyle/>
          <a:p>
            <a:r>
              <a:rPr lang="en-US" sz="4000" b="1" dirty="0">
                <a:latin typeface="Helvetica" charset="0"/>
                <a:ea typeface="Helvetica" charset="0"/>
                <a:cs typeface="Helvetica" charset="0"/>
              </a:rPr>
              <a:t>3. Product </a:t>
            </a:r>
            <a:r>
              <a:rPr lang="en-US" sz="4000" b="1" dirty="0" smtClean="0">
                <a:latin typeface="Helvetica" charset="0"/>
                <a:ea typeface="Helvetica" charset="0"/>
                <a:cs typeface="Helvetica" charset="0"/>
              </a:rPr>
              <a:t>analysis</a:t>
            </a:r>
            <a:endParaRPr lang="en-US" sz="4000" dirty="0">
              <a:latin typeface="Helvetica" charset="0"/>
              <a:ea typeface="Helvetica" charset="0"/>
              <a:cs typeface="Helvetica" charset="0"/>
            </a:endParaRPr>
          </a:p>
        </p:txBody>
      </p:sp>
      <p:sp>
        <p:nvSpPr>
          <p:cNvPr id="6" name="Text Placeholder 5"/>
          <p:cNvSpPr>
            <a:spLocks noGrp="1"/>
          </p:cNvSpPr>
          <p:nvPr>
            <p:ph type="body" sz="half" idx="1"/>
          </p:nvPr>
        </p:nvSpPr>
        <p:spPr/>
        <p:txBody>
          <a:bodyPr/>
          <a:lstStyle/>
          <a:p>
            <a:pPr rtl="0" fontAlgn="base"/>
            <a:r>
              <a:rPr lang="en-US" b="1" dirty="0">
                <a:latin typeface="Helvetica" charset="0"/>
                <a:ea typeface="Helvetica" charset="0"/>
                <a:cs typeface="Helvetica" charset="0"/>
              </a:rPr>
              <a:t>Product Name:</a:t>
            </a:r>
            <a:r>
              <a:rPr lang="en-US" dirty="0">
                <a:latin typeface="Helvetica" charset="0"/>
                <a:ea typeface="Helvetica" charset="0"/>
                <a:cs typeface="Helvetica" charset="0"/>
              </a:rPr>
              <a:t> Backbone </a:t>
            </a:r>
          </a:p>
          <a:p>
            <a:pPr>
              <a:spcBef>
                <a:spcPts val="700"/>
              </a:spcBef>
            </a:pPr>
            <a:r>
              <a:rPr lang="en-US" b="1" dirty="0" smtClean="0">
                <a:latin typeface="Helvetica" charset="0"/>
                <a:ea typeface="Helvetica" charset="0"/>
                <a:cs typeface="Helvetica" charset="0"/>
              </a:rPr>
              <a:t>Target </a:t>
            </a:r>
            <a:r>
              <a:rPr lang="en-US" b="1" dirty="0">
                <a:latin typeface="Helvetica" charset="0"/>
                <a:ea typeface="Helvetica" charset="0"/>
                <a:cs typeface="Helvetica" charset="0"/>
              </a:rPr>
              <a:t>Market: </a:t>
            </a:r>
            <a:r>
              <a:rPr lang="en-US" dirty="0">
                <a:latin typeface="Helvetica" charset="0"/>
                <a:ea typeface="Helvetica" charset="0"/>
                <a:cs typeface="Helvetica" charset="0"/>
              </a:rPr>
              <a:t>Every company who care </a:t>
            </a:r>
            <a:r>
              <a:rPr lang="en-US" dirty="0" smtClean="0">
                <a:latin typeface="Helvetica" charset="0"/>
                <a:ea typeface="Helvetica" charset="0"/>
                <a:cs typeface="Helvetica" charset="0"/>
              </a:rPr>
              <a:t>talents</a:t>
            </a:r>
            <a:endParaRPr lang="en-US" dirty="0">
              <a:latin typeface="Helvetica" charset="0"/>
              <a:ea typeface="Helvetica" charset="0"/>
              <a:cs typeface="Helvetica"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pic>
        <p:nvPicPr>
          <p:cNvPr id="12" name="Picture 11"/>
          <p:cNvPicPr>
            <a:picLocks noChangeAspect="1"/>
          </p:cNvPicPr>
          <p:nvPr/>
        </p:nvPicPr>
        <p:blipFill rotWithShape="1">
          <a:blip r:embed="rId3"/>
          <a:srcRect t="11990"/>
          <a:stretch/>
        </p:blipFill>
        <p:spPr>
          <a:xfrm>
            <a:off x="7050454" y="6705604"/>
            <a:ext cx="11263435" cy="5469992"/>
          </a:xfrm>
          <a:prstGeom prst="rect">
            <a:avLst/>
          </a:prstGeom>
        </p:spPr>
      </p:pic>
    </p:spTree>
    <p:extLst>
      <p:ext uri="{BB962C8B-B14F-4D97-AF65-F5344CB8AC3E}">
        <p14:creationId xmlns:p14="http://schemas.microsoft.com/office/powerpoint/2010/main" val="4243733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About the Data</a:t>
            </a: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p:txBody>
          <a:bodyPr>
            <a:normAutofit/>
          </a:bodyPr>
          <a:lstStyle/>
          <a:p>
            <a:r>
              <a:rPr lang="en-US" sz="4000" b="1" dirty="0">
                <a:latin typeface="Helvetica" charset="0"/>
                <a:ea typeface="Helvetica" charset="0"/>
                <a:cs typeface="Helvetica" charset="0"/>
              </a:rPr>
              <a:t>4. Product Tech Description</a:t>
            </a:r>
            <a:endParaRPr lang="en-US" sz="4000" dirty="0">
              <a:latin typeface="Helvetica" charset="0"/>
              <a:ea typeface="Helvetica" charset="0"/>
              <a:cs typeface="Helvetica"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pic>
        <p:nvPicPr>
          <p:cNvPr id="11" name="Picture 10"/>
          <p:cNvPicPr>
            <a:picLocks noChangeAspect="1"/>
          </p:cNvPicPr>
          <p:nvPr/>
        </p:nvPicPr>
        <p:blipFill rotWithShape="1">
          <a:blip r:embed="rId3"/>
          <a:srcRect t="8255"/>
          <a:stretch/>
        </p:blipFill>
        <p:spPr>
          <a:xfrm>
            <a:off x="6774473" y="4105032"/>
            <a:ext cx="12216912" cy="6920594"/>
          </a:xfrm>
          <a:prstGeom prst="rect">
            <a:avLst/>
          </a:prstGeom>
        </p:spPr>
      </p:pic>
      <p:sp>
        <p:nvSpPr>
          <p:cNvPr id="12" name="Rectangle 11"/>
          <p:cNvSpPr/>
          <p:nvPr/>
        </p:nvSpPr>
        <p:spPr>
          <a:xfrm>
            <a:off x="19860036" y="6810842"/>
            <a:ext cx="4007828" cy="4170309"/>
          </a:xfrm>
          <a:prstGeom prst="rect">
            <a:avLst/>
          </a:prstGeom>
        </p:spPr>
        <p:txBody>
          <a:bodyPr wrap="square">
            <a:spAutoFit/>
          </a:bodyPr>
          <a:lstStyle/>
          <a:p>
            <a:pPr algn="l"/>
            <a:r>
              <a:rPr lang="en-US" sz="2400" dirty="0">
                <a:solidFill>
                  <a:srgbClr val="000000"/>
                </a:solidFill>
                <a:latin typeface="Helvetica" charset="0"/>
                <a:ea typeface="Helvetica" charset="0"/>
                <a:cs typeface="Helvetica" charset="0"/>
              </a:rPr>
              <a:t>We have 15000 observations. We want to analysis why are our best and most experienced employees leaving prematurely with these data and make a prediction model to predict potential leaving employee. </a:t>
            </a:r>
            <a:endParaRPr lang="en-US" sz="2400" dirty="0">
              <a:latin typeface="Helvetica" charset="0"/>
              <a:ea typeface="Helvetica" charset="0"/>
              <a:cs typeface="Helvetica" charset="0"/>
            </a:endParaRPr>
          </a:p>
        </p:txBody>
      </p:sp>
      <p:cxnSp>
        <p:nvCxnSpPr>
          <p:cNvPr id="14" name="Straight Connector 13"/>
          <p:cNvCxnSpPr/>
          <p:nvPr/>
        </p:nvCxnSpPr>
        <p:spPr>
          <a:xfrm>
            <a:off x="19368811" y="6668678"/>
            <a:ext cx="2790093"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flipV="1">
            <a:off x="19696325" y="6286998"/>
            <a:ext cx="0" cy="2050302"/>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900390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8" name="TextBox 7"/>
          <p:cNvSpPr txBox="1"/>
          <p:nvPr/>
        </p:nvSpPr>
        <p:spPr>
          <a:xfrm>
            <a:off x="3788068" y="8844001"/>
            <a:ext cx="2338612"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‘Smile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Recognize’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Module</a:t>
            </a:r>
            <a:endParaRPr lang="en-US" sz="2000" b="1" dirty="0">
              <a:solidFill>
                <a:schemeClr val="bg1">
                  <a:lumMod val="25000"/>
                </a:schemeClr>
              </a:solidFill>
              <a:latin typeface="Helvetica" charset="0"/>
              <a:ea typeface="Helvetica" charset="0"/>
              <a:cs typeface="Helvetica" charset="0"/>
            </a:endParaRPr>
          </a:p>
        </p:txBody>
      </p:sp>
      <p:pic>
        <p:nvPicPr>
          <p:cNvPr id="9" name="Picture 8"/>
          <p:cNvPicPr>
            <a:picLocks noChangeAspect="1"/>
          </p:cNvPicPr>
          <p:nvPr/>
        </p:nvPicPr>
        <p:blipFill>
          <a:blip r:embed="rId3"/>
          <a:stretch>
            <a:fillRect/>
          </a:stretch>
        </p:blipFill>
        <p:spPr>
          <a:xfrm>
            <a:off x="3788068" y="6417256"/>
            <a:ext cx="2338612" cy="2426745"/>
          </a:xfrm>
          <a:prstGeom prst="rect">
            <a:avLst/>
          </a:prstGeom>
        </p:spPr>
      </p:pic>
      <p:sp>
        <p:nvSpPr>
          <p:cNvPr id="10"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sp>
        <p:nvSpPr>
          <p:cNvPr id="11" name="Rectangle 10"/>
          <p:cNvSpPr/>
          <p:nvPr/>
        </p:nvSpPr>
        <p:spPr>
          <a:xfrm>
            <a:off x="7205018" y="4457700"/>
            <a:ext cx="3859966" cy="640240"/>
          </a:xfrm>
          <a:prstGeom prst="rect">
            <a:avLst/>
          </a:prstGeom>
        </p:spPr>
        <p:txBody>
          <a:bodyPr wrap="none">
            <a:spAutoFit/>
          </a:bodyPr>
          <a:lstStyle/>
          <a:p>
            <a:r>
              <a:rPr lang="en-US" sz="2800" u="sng" dirty="0">
                <a:latin typeface="Helvetica" charset="0"/>
                <a:ea typeface="Helvetica" charset="0"/>
                <a:cs typeface="Helvetica" charset="0"/>
              </a:rPr>
              <a:t>Step 1. Data Exploration</a:t>
            </a:r>
            <a:endParaRPr lang="en-US" sz="2800" b="1" i="1" u="sng" dirty="0">
              <a:latin typeface="Helvetica" charset="0"/>
              <a:ea typeface="Helvetica" charset="0"/>
              <a:cs typeface="Helvetica"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30705598"/>
              </p:ext>
            </p:extLst>
          </p:nvPr>
        </p:nvGraphicFramePr>
        <p:xfrm>
          <a:off x="7324399" y="5770659"/>
          <a:ext cx="3668928" cy="1859969"/>
        </p:xfrm>
        <a:graphic>
          <a:graphicData uri="http://schemas.openxmlformats.org/drawingml/2006/table">
            <a:tbl>
              <a:tblPr firstRow="1" bandRow="1">
                <a:tableStyleId>{5940675A-B579-460E-94D1-54222C63F5DA}</a:tableStyleId>
              </a:tblPr>
              <a:tblGrid>
                <a:gridCol w="3668928"/>
              </a:tblGrid>
              <a:tr h="646865">
                <a:tc>
                  <a:txBody>
                    <a:bodyPr/>
                    <a:lstStyle/>
                    <a:p>
                      <a:r>
                        <a:rPr lang="en-US" altLang="zh-CN" b="1" dirty="0" smtClean="0">
                          <a:solidFill>
                            <a:srgbClr val="FF8109"/>
                          </a:solidFill>
                          <a:latin typeface="Helvetica" charset="0"/>
                          <a:ea typeface="Helvetica" charset="0"/>
                          <a:cs typeface="Helvetica" charset="0"/>
                        </a:rPr>
                        <a:t>Dataset</a:t>
                      </a:r>
                      <a:endParaRPr lang="en-US" b="1" dirty="0">
                        <a:solidFill>
                          <a:srgbClr val="FF8109"/>
                        </a:solidFill>
                        <a:latin typeface="Helvetica" charset="0"/>
                        <a:ea typeface="Helvetica" charset="0"/>
                        <a:cs typeface="Helvetica" charset="0"/>
                      </a:endParaRPr>
                    </a:p>
                  </a:txBody>
                  <a:tcPr/>
                </a:tc>
              </a:tr>
              <a:tr h="370840">
                <a:tc>
                  <a:txBody>
                    <a:bodyPr/>
                    <a:lstStyle/>
                    <a:p>
                      <a:pPr marL="0" marR="0" indent="0" algn="ctr" defTabSz="825500" eaLnBrk="1" fontAlgn="auto" latinLnBrk="0" hangingPunct="1">
                        <a:lnSpc>
                          <a:spcPct val="130000"/>
                        </a:lnSpc>
                        <a:spcBef>
                          <a:spcPts val="3700"/>
                        </a:spcBef>
                        <a:spcAft>
                          <a:spcPts val="0"/>
                        </a:spcAft>
                        <a:buClrTx/>
                        <a:buSzTx/>
                        <a:buFontTx/>
                        <a:buNone/>
                        <a:tabLst/>
                        <a:defRPr/>
                      </a:pPr>
                      <a:r>
                        <a:rPr lang="en-US" sz="2400" i="1" cap="none" dirty="0" err="1" smtClean="0">
                          <a:latin typeface="Helvetica" charset="0"/>
                          <a:ea typeface="Helvetica" charset="0"/>
                          <a:cs typeface="Helvetica" charset="0"/>
                        </a:rPr>
                        <a:t>fetch_lfw_people</a:t>
                      </a:r>
                      <a:endParaRPr lang="en-US" sz="2400" i="1" cap="none" dirty="0">
                        <a:latin typeface="Helvetica" charset="0"/>
                        <a:ea typeface="Helvetica" charset="0"/>
                        <a:cs typeface="Helvetica" charset="0"/>
                      </a:endParaRPr>
                    </a:p>
                  </a:txBody>
                  <a:tcPr/>
                </a:tc>
              </a:tr>
              <a:tr h="370840">
                <a:tc>
                  <a:txBody>
                    <a:bodyPr/>
                    <a:lstStyle/>
                    <a:p>
                      <a:r>
                        <a:rPr lang="en-US" sz="2800" i="1" cap="none" dirty="0" err="1" smtClean="0">
                          <a:latin typeface="Helvetica" charset="0"/>
                          <a:ea typeface="Helvetica" charset="0"/>
                          <a:cs typeface="Helvetica" charset="0"/>
                        </a:rPr>
                        <a:t>fetch_olivetti_faces</a:t>
                      </a:r>
                      <a:endParaRPr lang="en-US" dirty="0">
                        <a:latin typeface="Helvetica" charset="0"/>
                        <a:ea typeface="Helvetica" charset="0"/>
                        <a:cs typeface="Helvetica" charset="0"/>
                      </a:endParaRPr>
                    </a:p>
                  </a:txBody>
                  <a:tcPr/>
                </a:tc>
              </a:tr>
            </a:tbl>
          </a:graphicData>
        </a:graphic>
      </p:graphicFrame>
      <p:sp>
        <p:nvSpPr>
          <p:cNvPr id="12" name="Rectangle 11"/>
          <p:cNvSpPr/>
          <p:nvPr/>
        </p:nvSpPr>
        <p:spPr>
          <a:xfrm>
            <a:off x="12859977" y="8758691"/>
            <a:ext cx="9602859" cy="3194721"/>
          </a:xfrm>
          <a:prstGeom prst="rect">
            <a:avLst/>
          </a:prstGeom>
        </p:spPr>
        <p:txBody>
          <a:bodyPr wrap="square">
            <a:spAutoFit/>
          </a:bodyPr>
          <a:lstStyle/>
          <a:p>
            <a:pPr algn="just"/>
            <a:r>
              <a:rPr lang="en-US" sz="2400" dirty="0">
                <a:solidFill>
                  <a:srgbClr val="000000"/>
                </a:solidFill>
                <a:latin typeface="Helvetica" charset="0"/>
                <a:ea typeface="Helvetica" charset="0"/>
                <a:cs typeface="Helvetica" charset="0"/>
              </a:rPr>
              <a:t>We use two datasets from </a:t>
            </a:r>
            <a:r>
              <a:rPr lang="en-US" sz="2400" dirty="0" err="1">
                <a:solidFill>
                  <a:srgbClr val="000000"/>
                </a:solidFill>
                <a:latin typeface="Helvetica" charset="0"/>
                <a:ea typeface="Helvetica" charset="0"/>
                <a:cs typeface="Helvetica" charset="0"/>
              </a:rPr>
              <a:t>scikit-learn.org</a:t>
            </a:r>
            <a:r>
              <a:rPr lang="en-US" sz="2400" dirty="0">
                <a:solidFill>
                  <a:srgbClr val="000000"/>
                </a:solidFill>
                <a:latin typeface="Helvetica" charset="0"/>
                <a:ea typeface="Helvetica" charset="0"/>
                <a:cs typeface="Helvetica" charset="0"/>
              </a:rPr>
              <a:t> to analyze. The </a:t>
            </a:r>
            <a:r>
              <a:rPr lang="en-US" sz="2400" i="1" dirty="0" err="1">
                <a:solidFill>
                  <a:srgbClr val="FFC000"/>
                </a:solidFill>
                <a:latin typeface="Helvetica" charset="0"/>
                <a:ea typeface="Helvetica" charset="0"/>
                <a:cs typeface="Helvetica" charset="0"/>
              </a:rPr>
              <a:t>fetch_lfw_people</a:t>
            </a:r>
            <a:r>
              <a:rPr lang="en-US" sz="2400" i="1" dirty="0">
                <a:solidFill>
                  <a:srgbClr val="000000"/>
                </a:solidFill>
                <a:latin typeface="Helvetica" charset="0"/>
                <a:ea typeface="Helvetica" charset="0"/>
                <a:cs typeface="Helvetica" charset="0"/>
              </a:rPr>
              <a:t> </a:t>
            </a:r>
            <a:r>
              <a:rPr lang="en-US" sz="2400" dirty="0">
                <a:solidFill>
                  <a:srgbClr val="000000"/>
                </a:solidFill>
                <a:latin typeface="Helvetica" charset="0"/>
                <a:ea typeface="Helvetica" charset="0"/>
                <a:cs typeface="Helvetica" charset="0"/>
              </a:rPr>
              <a:t>data set is used for   doing face recognition and the </a:t>
            </a:r>
            <a:r>
              <a:rPr lang="en-US" sz="2400" i="1" dirty="0" err="1">
                <a:solidFill>
                  <a:srgbClr val="FFC000"/>
                </a:solidFill>
                <a:latin typeface="Helvetica" charset="0"/>
                <a:ea typeface="Helvetica" charset="0"/>
                <a:cs typeface="Helvetica" charset="0"/>
              </a:rPr>
              <a:t>fetch_olivetti_faces</a:t>
            </a:r>
            <a:r>
              <a:rPr lang="en-US" sz="2400" dirty="0">
                <a:solidFill>
                  <a:srgbClr val="000000"/>
                </a:solidFill>
                <a:latin typeface="Helvetica" charset="0"/>
                <a:ea typeface="Helvetica" charset="0"/>
                <a:cs typeface="Helvetica" charset="0"/>
              </a:rPr>
              <a:t> data set is used for judging whether a person is smiling. Here we use all of the data in </a:t>
            </a:r>
            <a:r>
              <a:rPr lang="en-US" sz="2400" i="1" dirty="0" err="1">
                <a:solidFill>
                  <a:srgbClr val="FFC000"/>
                </a:solidFill>
                <a:latin typeface="Helvetica" charset="0"/>
                <a:ea typeface="Helvetica" charset="0"/>
                <a:cs typeface="Helvetica" charset="0"/>
              </a:rPr>
              <a:t>fetch_lfw_people</a:t>
            </a:r>
            <a:r>
              <a:rPr lang="en-US" sz="2400" dirty="0">
                <a:solidFill>
                  <a:srgbClr val="000000"/>
                </a:solidFill>
                <a:latin typeface="Helvetica" charset="0"/>
                <a:ea typeface="Helvetica" charset="0"/>
                <a:cs typeface="Helvetica" charset="0"/>
              </a:rPr>
              <a:t> and only 50 images in </a:t>
            </a:r>
            <a:r>
              <a:rPr lang="en-US" sz="2400" i="1" dirty="0" err="1">
                <a:solidFill>
                  <a:srgbClr val="FFC000"/>
                </a:solidFill>
                <a:latin typeface="Helvetica" charset="0"/>
                <a:ea typeface="Helvetica" charset="0"/>
                <a:cs typeface="Helvetica" charset="0"/>
              </a:rPr>
              <a:t>fetch_olivetti_faces</a:t>
            </a:r>
            <a:r>
              <a:rPr lang="en-US" sz="2400" dirty="0">
                <a:solidFill>
                  <a:srgbClr val="000000"/>
                </a:solidFill>
                <a:latin typeface="Helvetica" charset="0"/>
                <a:ea typeface="Helvetica" charset="0"/>
                <a:cs typeface="Helvetica" charset="0"/>
              </a:rPr>
              <a:t>. Otherwise we get some photos in our daily life to assess the accuracy of  the smiling classification.</a:t>
            </a:r>
            <a:endParaRPr lang="en-US" sz="2400" dirty="0">
              <a:latin typeface="Helvetica" charset="0"/>
              <a:ea typeface="Helvetica" charset="0"/>
              <a:cs typeface="Helvetica" charset="0"/>
            </a:endParaRPr>
          </a:p>
        </p:txBody>
      </p:sp>
      <p:cxnSp>
        <p:nvCxnSpPr>
          <p:cNvPr id="13" name="Straight Connector 12"/>
          <p:cNvCxnSpPr/>
          <p:nvPr/>
        </p:nvCxnSpPr>
        <p:spPr>
          <a:xfrm>
            <a:off x="12207081" y="8461355"/>
            <a:ext cx="10424949" cy="0"/>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a:off x="12651226" y="4777820"/>
            <a:ext cx="0" cy="6148823"/>
          </a:xfrm>
          <a:prstGeom prst="line">
            <a:avLst/>
          </a:prstGeom>
          <a:noFill/>
          <a:ln w="1905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grpSp>
        <p:nvGrpSpPr>
          <p:cNvPr id="18" name="Group 17"/>
          <p:cNvGrpSpPr/>
          <p:nvPr/>
        </p:nvGrpSpPr>
        <p:grpSpPr>
          <a:xfrm>
            <a:off x="7228880" y="8435171"/>
            <a:ext cx="3764447" cy="3503223"/>
            <a:chOff x="14111416" y="5415303"/>
            <a:chExt cx="4374292" cy="4000545"/>
          </a:xfrm>
        </p:grpSpPr>
        <p:pic>
          <p:nvPicPr>
            <p:cNvPr id="19" name="Picture 18" descr="https://lh5.googleusercontent.com/DDI3RUa2S5BunttQoPNef7l3HNa9WQcYc-l_kOyE2uBEE85FfVTmoGv2ho-5152S5CjwW_lHyBNJwDQPVEd2hf5zIIkdDgsbTJSWjLkkEq2OzPTayxm9G7uhFPtFf4owvEPH-cN_"/>
            <p:cNvPicPr>
              <a:picLocks noChangeAspect="1" noChangeArrowheads="1"/>
            </p:cNvPicPr>
            <p:nvPr/>
          </p:nvPicPr>
          <p:blipFill rotWithShape="1">
            <a:blip r:embed="rId4">
              <a:extLst>
                <a:ext uri="{28A0092B-C50C-407E-A947-70E740481C1C}">
                  <a14:useLocalDpi xmlns:a14="http://schemas.microsoft.com/office/drawing/2010/main" val="0"/>
                </a:ext>
              </a:extLst>
            </a:blip>
            <a:srcRect l="33739" r="33378"/>
            <a:stretch/>
          </p:blipFill>
          <p:spPr bwMode="auto">
            <a:xfrm>
              <a:off x="14111416" y="5415303"/>
              <a:ext cx="4374292" cy="40005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lh5.googleusercontent.com/DDI3RUa2S5BunttQoPNef7l3HNa9WQcYc-l_kOyE2uBEE85FfVTmoGv2ho-5152S5CjwW_lHyBNJwDQPVEd2hf5zIIkdDgsbTJSWjLkkEq2OzPTayxm9G7uhFPtFf4owvEPH-cN_"/>
            <p:cNvPicPr>
              <a:picLocks noChangeAspect="1" noChangeArrowheads="1"/>
            </p:cNvPicPr>
            <p:nvPr/>
          </p:nvPicPr>
          <p:blipFill rotWithShape="1">
            <a:blip r:embed="rId4">
              <a:extLst>
                <a:ext uri="{28A0092B-C50C-407E-A947-70E740481C1C}">
                  <a14:useLocalDpi xmlns:a14="http://schemas.microsoft.com/office/drawing/2010/main" val="0"/>
                </a:ext>
              </a:extLst>
            </a:blip>
            <a:srcRect l="3251" t="29995" r="73712" b="1434"/>
            <a:stretch/>
          </p:blipFill>
          <p:spPr bwMode="auto">
            <a:xfrm>
              <a:off x="14766324" y="6553457"/>
              <a:ext cx="3064476" cy="27432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 Placeholder 5"/>
          <p:cNvSpPr>
            <a:spLocks noGrp="1"/>
          </p:cNvSpPr>
          <p:nvPr>
            <p:ph type="body" sz="half" idx="1"/>
          </p:nvPr>
        </p:nvSpPr>
        <p:spPr>
          <a:xfrm>
            <a:off x="8147535" y="11963493"/>
            <a:ext cx="3947796" cy="875116"/>
          </a:xfrm>
        </p:spPr>
        <p:txBody>
          <a:bodyPr>
            <a:normAutofit/>
          </a:bodyPr>
          <a:lstStyle/>
          <a:p>
            <a:pPr rtl="0" fontAlgn="base"/>
            <a:r>
              <a:rPr lang="en-US" altLang="zh-CN" sz="2800" b="1" dirty="0" smtClean="0">
                <a:solidFill>
                  <a:srgbClr val="FF8109"/>
                </a:solidFill>
                <a:latin typeface="Helvetica" charset="0"/>
                <a:ea typeface="Helvetica" charset="0"/>
                <a:cs typeface="Helvetica" charset="0"/>
              </a:rPr>
              <a:t>GUI</a:t>
            </a:r>
            <a:r>
              <a:rPr lang="zh-CN" altLang="en-US" sz="2800" b="1" dirty="0" smtClean="0">
                <a:solidFill>
                  <a:srgbClr val="FF8109"/>
                </a:solidFill>
                <a:latin typeface="Helvetica" charset="0"/>
                <a:ea typeface="Helvetica" charset="0"/>
                <a:cs typeface="Helvetica" charset="0"/>
              </a:rPr>
              <a:t> </a:t>
            </a:r>
            <a:r>
              <a:rPr lang="en-US" altLang="zh-CN" sz="2800" b="1" dirty="0" smtClean="0">
                <a:solidFill>
                  <a:srgbClr val="FF8109"/>
                </a:solidFill>
                <a:latin typeface="Helvetica" charset="0"/>
                <a:ea typeface="Helvetica" charset="0"/>
                <a:cs typeface="Helvetica" charset="0"/>
              </a:rPr>
              <a:t>Sample</a:t>
            </a:r>
            <a:endParaRPr lang="en-US" sz="2800" dirty="0">
              <a:solidFill>
                <a:srgbClr val="FF8109"/>
              </a:solidFill>
              <a:latin typeface="Helvetica" charset="0"/>
              <a:ea typeface="Helvetica" charset="0"/>
              <a:cs typeface="Helvetica" charset="0"/>
            </a:endParaRPr>
          </a:p>
        </p:txBody>
      </p:sp>
      <p:sp>
        <p:nvSpPr>
          <p:cNvPr id="22" name="Rectangle 21"/>
          <p:cNvSpPr/>
          <p:nvPr/>
        </p:nvSpPr>
        <p:spPr>
          <a:xfrm>
            <a:off x="13034351" y="4748253"/>
            <a:ext cx="1000146" cy="700513"/>
          </a:xfrm>
          <a:prstGeom prst="rect">
            <a:avLst/>
          </a:prstGeom>
        </p:spPr>
        <p:txBody>
          <a:bodyPr wrap="none">
            <a:spAutoFit/>
          </a:bodyPr>
          <a:lstStyle/>
          <a:p>
            <a:r>
              <a:rPr lang="en-US" sz="3200" b="1">
                <a:solidFill>
                  <a:srgbClr val="000000"/>
                </a:solidFill>
                <a:latin typeface="Times New Roman" charset="0"/>
              </a:rPr>
              <a:t>PCA</a:t>
            </a:r>
            <a:endParaRPr lang="en-US" sz="3200"/>
          </a:p>
        </p:txBody>
      </p:sp>
      <p:sp>
        <p:nvSpPr>
          <p:cNvPr id="23" name="Rectangle 22"/>
          <p:cNvSpPr/>
          <p:nvPr/>
        </p:nvSpPr>
        <p:spPr>
          <a:xfrm>
            <a:off x="13034351" y="6691063"/>
            <a:ext cx="1069075" cy="700513"/>
          </a:xfrm>
          <a:prstGeom prst="rect">
            <a:avLst/>
          </a:prstGeom>
        </p:spPr>
        <p:txBody>
          <a:bodyPr wrap="none">
            <a:spAutoFit/>
          </a:bodyPr>
          <a:lstStyle/>
          <a:p>
            <a:r>
              <a:rPr lang="en-US" sz="3200" b="1">
                <a:solidFill>
                  <a:srgbClr val="000000"/>
                </a:solidFill>
                <a:latin typeface="Times New Roman" charset="0"/>
              </a:rPr>
              <a:t>SVM</a:t>
            </a:r>
            <a:endParaRPr lang="en-US" sz="3200"/>
          </a:p>
        </p:txBody>
      </p:sp>
      <p:pic>
        <p:nvPicPr>
          <p:cNvPr id="3074" name="Picture 2" descr="https://lh5.googleusercontent.com/XljvnTufbBQE6GCm1DYo0uK--JFQTINoTBZsYF_XpV7o-uiEz4SQOy9fOtsojwBolMid4aosMzQSUZY9G_0SM_efxNrojsUYmpBWSYz5-F2Ee0OTpAhBHVcfpS2vNJ6qKgmbvyF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9125" y="4743962"/>
            <a:ext cx="8330447" cy="9591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J65qAs4YPmCGNoPXXkC5ebAQDwExFjr7wRtoAqepWyY3hlPB1nTDgCoo4vEkJAXhhth3v6KYbgFl_e5-gOuQrTtDHBcirQbWow78HBgBpAKQ_gtG61vma8XxPiCW2hpndJpTS4t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09126" y="6130239"/>
            <a:ext cx="6252518" cy="9399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6.googleusercontent.com/sS1Zws1lzuTVM4uKOleb7KWGg42mg8rVtTNbG258-G78drxdq3Y7BVbhE7Z3f2vMWXxEe3bLSr1ni6Wt69G0czkvojvGUyiAUUIMsy5iLMPn6dCsyWAMMfpr-oI3UkAqNkKspWM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9124" y="7096608"/>
            <a:ext cx="6256977" cy="81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768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8" name="TextBox 7"/>
          <p:cNvSpPr txBox="1"/>
          <p:nvPr/>
        </p:nvSpPr>
        <p:spPr>
          <a:xfrm>
            <a:off x="3788068" y="8844001"/>
            <a:ext cx="2338612"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‘Smile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Recognize’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Module</a:t>
            </a:r>
            <a:endParaRPr lang="en-US" sz="2000" b="1" dirty="0">
              <a:solidFill>
                <a:schemeClr val="bg1">
                  <a:lumMod val="25000"/>
                </a:schemeClr>
              </a:solidFill>
              <a:latin typeface="Helvetica" charset="0"/>
              <a:ea typeface="Helvetica" charset="0"/>
              <a:cs typeface="Helvetica" charset="0"/>
            </a:endParaRPr>
          </a:p>
        </p:txBody>
      </p:sp>
      <p:pic>
        <p:nvPicPr>
          <p:cNvPr id="9" name="Picture 8"/>
          <p:cNvPicPr>
            <a:picLocks noChangeAspect="1"/>
          </p:cNvPicPr>
          <p:nvPr/>
        </p:nvPicPr>
        <p:blipFill>
          <a:blip r:embed="rId3"/>
          <a:stretch>
            <a:fillRect/>
          </a:stretch>
        </p:blipFill>
        <p:spPr>
          <a:xfrm>
            <a:off x="3788068" y="6417256"/>
            <a:ext cx="2338612" cy="2426745"/>
          </a:xfrm>
          <a:prstGeom prst="rect">
            <a:avLst/>
          </a:prstGeom>
        </p:spPr>
      </p:pic>
      <p:sp>
        <p:nvSpPr>
          <p:cNvPr id="10"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sp>
        <p:nvSpPr>
          <p:cNvPr id="11" name="Rectangle 10"/>
          <p:cNvSpPr/>
          <p:nvPr/>
        </p:nvSpPr>
        <p:spPr>
          <a:xfrm>
            <a:off x="7079182" y="4490731"/>
            <a:ext cx="2736390" cy="695575"/>
          </a:xfrm>
          <a:prstGeom prst="rect">
            <a:avLst/>
          </a:prstGeom>
        </p:spPr>
        <p:txBody>
          <a:bodyPr wrap="none">
            <a:spAutoFit/>
          </a:bodyPr>
          <a:lstStyle/>
          <a:p>
            <a:r>
              <a:rPr lang="en-US" sz="2800" u="sng" dirty="0">
                <a:latin typeface="Helvetica" charset="0"/>
                <a:ea typeface="Helvetica" charset="0"/>
                <a:cs typeface="Helvetica" charset="0"/>
              </a:rPr>
              <a:t>Step </a:t>
            </a:r>
            <a:r>
              <a:rPr lang="en-US" altLang="zh-CN" sz="2800" u="sng" dirty="0" smtClean="0">
                <a:latin typeface="Helvetica" charset="0"/>
                <a:ea typeface="Helvetica" charset="0"/>
                <a:cs typeface="Helvetica" charset="0"/>
              </a:rPr>
              <a:t>2</a:t>
            </a:r>
            <a:r>
              <a:rPr lang="en-US" sz="2800" u="sng" dirty="0" smtClean="0">
                <a:latin typeface="Helvetica" charset="0"/>
                <a:ea typeface="Helvetica" charset="0"/>
                <a:cs typeface="Helvetica" charset="0"/>
              </a:rPr>
              <a:t>. </a:t>
            </a:r>
            <a:r>
              <a:rPr lang="en-US" altLang="zh-CN" sz="2800" u="sng" dirty="0" smtClean="0">
                <a:latin typeface="Helvetica" charset="0"/>
                <a:ea typeface="Helvetica" charset="0"/>
                <a:cs typeface="Helvetica" charset="0"/>
              </a:rPr>
              <a:t>Modeling</a:t>
            </a:r>
            <a:endParaRPr lang="en-US" sz="2800" b="1" i="1" u="sng" dirty="0">
              <a:latin typeface="Helvetica" charset="0"/>
              <a:ea typeface="Helvetica" charset="0"/>
              <a:cs typeface="Helvetica" charset="0"/>
            </a:endParaRPr>
          </a:p>
        </p:txBody>
      </p:sp>
      <p:pic>
        <p:nvPicPr>
          <p:cNvPr id="1026" name="Picture 2" descr="https://lh3.googleusercontent.com/jqxkGDNyYicqBT_CBW9FAuK1Y6ICI5NZFEz5EkX9cfEw_mxGXmsQdwKdNPiBUSB7-VoRpr-fsUunTfvE3D2dLwdtpOotqwf6WO321L4GraG4Y9fwhKDIv8i7cXcSfcsSx5ObZ8K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572" y="5511114"/>
            <a:ext cx="6666282" cy="6047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8qf5SLwK-MZPgQZCmgQx8aOKKZiDpUSQHNu-inldbKVCtRPw3So6g24K6VaCZ6-QMhhzgvNatxMs6rN2E3vpmK1oyvuWex6WCnrQ8xNPgRTe5v1EwtNtf_8khl14The68wvDcLx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86703" y="5511114"/>
            <a:ext cx="6649588" cy="60472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5"/>
          <p:cNvSpPr>
            <a:spLocks noGrp="1"/>
          </p:cNvSpPr>
          <p:nvPr>
            <p:ph type="body" sz="half" idx="1"/>
          </p:nvPr>
        </p:nvSpPr>
        <p:spPr>
          <a:xfrm>
            <a:off x="8983056" y="11558384"/>
            <a:ext cx="3947796" cy="875116"/>
          </a:xfrm>
        </p:spPr>
        <p:txBody>
          <a:bodyPr>
            <a:normAutofit/>
          </a:bodyPr>
          <a:lstStyle/>
          <a:p>
            <a:pPr rtl="0" fontAlgn="base"/>
            <a:r>
              <a:rPr lang="en-US" altLang="zh-CN" sz="2800" b="1" dirty="0" smtClean="0">
                <a:solidFill>
                  <a:srgbClr val="FF8109"/>
                </a:solidFill>
                <a:latin typeface="Helvetica" charset="0"/>
                <a:ea typeface="Helvetica" charset="0"/>
                <a:cs typeface="Helvetica" charset="0"/>
              </a:rPr>
              <a:t>Predicted</a:t>
            </a:r>
            <a:r>
              <a:rPr lang="zh-CN" altLang="en-US" sz="2800" b="1" dirty="0" smtClean="0">
                <a:solidFill>
                  <a:srgbClr val="FF8109"/>
                </a:solidFill>
                <a:latin typeface="Helvetica" charset="0"/>
                <a:ea typeface="Helvetica" charset="0"/>
                <a:cs typeface="Helvetica" charset="0"/>
              </a:rPr>
              <a:t> </a:t>
            </a:r>
            <a:r>
              <a:rPr lang="en-US" altLang="zh-CN" sz="2800" b="1" dirty="0" smtClean="0">
                <a:solidFill>
                  <a:srgbClr val="FF8109"/>
                </a:solidFill>
                <a:latin typeface="Helvetica" charset="0"/>
                <a:ea typeface="Helvetica" charset="0"/>
                <a:cs typeface="Helvetica" charset="0"/>
              </a:rPr>
              <a:t>&amp;</a:t>
            </a:r>
            <a:r>
              <a:rPr lang="zh-CN" altLang="en-US" sz="2800" b="1" dirty="0" smtClean="0">
                <a:solidFill>
                  <a:srgbClr val="FF8109"/>
                </a:solidFill>
                <a:latin typeface="Helvetica" charset="0"/>
                <a:ea typeface="Helvetica" charset="0"/>
                <a:cs typeface="Helvetica" charset="0"/>
              </a:rPr>
              <a:t> </a:t>
            </a:r>
            <a:r>
              <a:rPr lang="en-US" altLang="zh-CN" sz="2800" b="1" dirty="0" smtClean="0">
                <a:solidFill>
                  <a:srgbClr val="FF8109"/>
                </a:solidFill>
                <a:latin typeface="Helvetica" charset="0"/>
                <a:ea typeface="Helvetica" charset="0"/>
                <a:cs typeface="Helvetica" charset="0"/>
              </a:rPr>
              <a:t>True</a:t>
            </a:r>
            <a:endParaRPr lang="en-US" sz="2800" dirty="0">
              <a:solidFill>
                <a:srgbClr val="FF8109"/>
              </a:solidFill>
              <a:latin typeface="Helvetica" charset="0"/>
              <a:ea typeface="Helvetica" charset="0"/>
              <a:cs typeface="Helvetica" charset="0"/>
            </a:endParaRPr>
          </a:p>
        </p:txBody>
      </p:sp>
      <p:sp>
        <p:nvSpPr>
          <p:cNvPr id="14" name="Text Placeholder 5"/>
          <p:cNvSpPr>
            <a:spLocks noGrp="1"/>
          </p:cNvSpPr>
          <p:nvPr>
            <p:ph type="body" sz="half" idx="1"/>
          </p:nvPr>
        </p:nvSpPr>
        <p:spPr>
          <a:xfrm>
            <a:off x="16565427" y="11575557"/>
            <a:ext cx="3947796" cy="875116"/>
          </a:xfrm>
        </p:spPr>
        <p:txBody>
          <a:bodyPr>
            <a:normAutofit/>
          </a:bodyPr>
          <a:lstStyle/>
          <a:p>
            <a:pPr rtl="0" fontAlgn="base"/>
            <a:r>
              <a:rPr lang="en-US" altLang="zh-CN" sz="2800" b="1" smtClean="0">
                <a:solidFill>
                  <a:srgbClr val="FF8109"/>
                </a:solidFill>
                <a:latin typeface="Helvetica" charset="0"/>
                <a:ea typeface="Helvetica" charset="0"/>
                <a:cs typeface="Helvetica" charset="0"/>
              </a:rPr>
              <a:t>Eigenface</a:t>
            </a:r>
            <a:endParaRPr lang="en-US" sz="2800" dirty="0">
              <a:solidFill>
                <a:srgbClr val="FF8109"/>
              </a:solidFill>
              <a:latin typeface="Helvetica" charset="0"/>
              <a:ea typeface="Helvetica" charset="0"/>
              <a:cs typeface="Helvetica" charset="0"/>
            </a:endParaRPr>
          </a:p>
        </p:txBody>
      </p:sp>
    </p:spTree>
    <p:extLst>
      <p:ext uri="{BB962C8B-B14F-4D97-AF65-F5344CB8AC3E}">
        <p14:creationId xmlns:p14="http://schemas.microsoft.com/office/powerpoint/2010/main" val="1660863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ln w="12700">
            <a:miter lim="400000"/>
          </a:ln>
        </p:spPr>
        <p:txBody>
          <a:bodyPr lIns="0" tIns="0" rIns="0" bIns="0">
            <a:noAutofit/>
          </a:bodyPr>
          <a:lstStyle/>
          <a:p>
            <a:r>
              <a:rPr lang="en-US" sz="3200" b="1" dirty="0">
                <a:solidFill>
                  <a:srgbClr val="FF8109"/>
                </a:solidFill>
                <a:latin typeface="Helvetica" charset="0"/>
                <a:ea typeface="Helvetica" charset="0"/>
                <a:cs typeface="Helvetica" charset="0"/>
              </a:rPr>
              <a:t>	THE </a:t>
            </a:r>
            <a:r>
              <a:rPr lang="en-US" sz="3200" b="1" dirty="0" smtClean="0">
                <a:solidFill>
                  <a:srgbClr val="FF8109"/>
                </a:solidFill>
                <a:latin typeface="Helvetica" charset="0"/>
                <a:ea typeface="Helvetica" charset="0"/>
                <a:cs typeface="Helvetica" charset="0"/>
              </a:rPr>
              <a:t>ANALYSIS</a:t>
            </a:r>
          </a:p>
          <a:p>
            <a:r>
              <a:rPr lang="en-US" sz="3200" b="1" dirty="0" smtClean="0">
                <a:solidFill>
                  <a:srgbClr val="FF8109"/>
                </a:solidFill>
                <a:latin typeface="Helvetica" charset="0"/>
                <a:ea typeface="Helvetica" charset="0"/>
                <a:cs typeface="Helvetica" charset="0"/>
              </a:rPr>
              <a:t>OF</a:t>
            </a:r>
            <a:endParaRPr lang="en-US" sz="3200" b="1" dirty="0">
              <a:solidFill>
                <a:srgbClr val="FF8109"/>
              </a:solidFill>
              <a:latin typeface="Helvetica" charset="0"/>
              <a:ea typeface="Helvetica" charset="0"/>
              <a:cs typeface="Helvetica" charset="0"/>
            </a:endParaRPr>
          </a:p>
        </p:txBody>
      </p:sp>
      <p:sp>
        <p:nvSpPr>
          <p:cNvPr id="4" name="Text Placeholder 3"/>
          <p:cNvSpPr>
            <a:spLocks noGrp="1"/>
          </p:cNvSpPr>
          <p:nvPr>
            <p:ph type="body" sz="quarter" idx="15"/>
          </p:nvPr>
        </p:nvSpPr>
        <p:spPr/>
        <p:txBody>
          <a:bodyPr>
            <a:normAutofit fontScale="77500" lnSpcReduction="20000"/>
          </a:bodyPr>
          <a:lstStyle/>
          <a:p>
            <a:endParaRPr lang="en-US">
              <a:latin typeface="Helvetica" charset="0"/>
              <a:ea typeface="Helvetica" charset="0"/>
              <a:cs typeface="Helvetica" charset="0"/>
            </a:endParaRPr>
          </a:p>
        </p:txBody>
      </p:sp>
      <p:sp>
        <p:nvSpPr>
          <p:cNvPr id="5" name="Title 4"/>
          <p:cNvSpPr>
            <a:spLocks noGrp="1"/>
          </p:cNvSpPr>
          <p:nvPr>
            <p:ph type="title"/>
          </p:nvPr>
        </p:nvSpPr>
        <p:spPr>
          <a:xfrm>
            <a:off x="1488281" y="1782678"/>
            <a:ext cx="21437601" cy="800100"/>
          </a:xfrm>
        </p:spPr>
        <p:txBody>
          <a:bodyPr>
            <a:normAutofit/>
          </a:bodyPr>
          <a:lstStyle/>
          <a:p>
            <a:r>
              <a:rPr lang="en-US" sz="4000" b="1" dirty="0">
                <a:latin typeface="Helvetica" charset="0"/>
                <a:ea typeface="Helvetica" charset="0"/>
                <a:cs typeface="Helvetica" charset="0"/>
              </a:rPr>
              <a:t>4. Product Tech </a:t>
            </a:r>
            <a:r>
              <a:rPr lang="en-US" sz="4000" b="1" dirty="0" smtClean="0">
                <a:latin typeface="Helvetica" charset="0"/>
                <a:ea typeface="Helvetica" charset="0"/>
                <a:cs typeface="Helvetica" charset="0"/>
              </a:rPr>
              <a:t>Descrip</a:t>
            </a:r>
            <a:r>
              <a:rPr lang="en-US" altLang="zh-CN" sz="4000" b="1" dirty="0" smtClean="0">
                <a:latin typeface="Helvetica" charset="0"/>
                <a:ea typeface="Helvetica" charset="0"/>
                <a:cs typeface="Helvetica" charset="0"/>
              </a:rPr>
              <a:t>tion</a:t>
            </a:r>
            <a:endParaRPr lang="en-US" sz="4000" dirty="0">
              <a:latin typeface="Helvetica" charset="0"/>
              <a:ea typeface="Helvetica" charset="0"/>
              <a:cs typeface="Helvetica"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9278"/>
          <a:stretch/>
        </p:blipFill>
        <p:spPr>
          <a:xfrm>
            <a:off x="20880061" y="12433500"/>
            <a:ext cx="3503939" cy="1486830"/>
          </a:xfrm>
          <a:prstGeom prst="rect">
            <a:avLst/>
          </a:prstGeom>
        </p:spPr>
      </p:pic>
      <p:sp>
        <p:nvSpPr>
          <p:cNvPr id="8" name="TextBox 7"/>
          <p:cNvSpPr txBox="1"/>
          <p:nvPr/>
        </p:nvSpPr>
        <p:spPr>
          <a:xfrm>
            <a:off x="3788068" y="8844001"/>
            <a:ext cx="2338612" cy="905312"/>
          </a:xfrm>
          <a:prstGeom prst="rect">
            <a:avLst/>
          </a:prstGeom>
          <a:noFill/>
        </p:spPr>
        <p:txBody>
          <a:bodyPr wrap="square" rtlCol="0">
            <a:spAutoFit/>
          </a:bodyPr>
          <a:lstStyle/>
          <a:p>
            <a:r>
              <a:rPr lang="en-US" altLang="zh-CN" sz="2000" b="1" dirty="0" smtClean="0">
                <a:solidFill>
                  <a:schemeClr val="bg1">
                    <a:lumMod val="25000"/>
                  </a:schemeClr>
                </a:solidFill>
                <a:latin typeface="Helvetica" charset="0"/>
                <a:ea typeface="Helvetica" charset="0"/>
                <a:cs typeface="Helvetica" charset="0"/>
              </a:rPr>
              <a:t>‘Smile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Recognize’</a:t>
            </a:r>
            <a:r>
              <a:rPr lang="zh-CN" altLang="en-US" sz="2000" b="1" dirty="0" smtClean="0">
                <a:solidFill>
                  <a:schemeClr val="bg1">
                    <a:lumMod val="25000"/>
                  </a:schemeClr>
                </a:solidFill>
                <a:latin typeface="Helvetica" charset="0"/>
                <a:ea typeface="Helvetica" charset="0"/>
                <a:cs typeface="Helvetica" charset="0"/>
              </a:rPr>
              <a:t> </a:t>
            </a:r>
            <a:r>
              <a:rPr lang="en-US" altLang="zh-CN" sz="2000" b="1" dirty="0" smtClean="0">
                <a:solidFill>
                  <a:schemeClr val="bg1">
                    <a:lumMod val="25000"/>
                  </a:schemeClr>
                </a:solidFill>
                <a:latin typeface="Helvetica" charset="0"/>
                <a:ea typeface="Helvetica" charset="0"/>
                <a:cs typeface="Helvetica" charset="0"/>
              </a:rPr>
              <a:t>Module</a:t>
            </a:r>
            <a:endParaRPr lang="en-US" sz="2000" b="1" dirty="0">
              <a:solidFill>
                <a:schemeClr val="bg1">
                  <a:lumMod val="25000"/>
                </a:schemeClr>
              </a:solidFill>
              <a:latin typeface="Helvetica" charset="0"/>
              <a:ea typeface="Helvetica" charset="0"/>
              <a:cs typeface="Helvetica" charset="0"/>
            </a:endParaRPr>
          </a:p>
        </p:txBody>
      </p:sp>
      <p:pic>
        <p:nvPicPr>
          <p:cNvPr id="9" name="Picture 8"/>
          <p:cNvPicPr>
            <a:picLocks noChangeAspect="1"/>
          </p:cNvPicPr>
          <p:nvPr/>
        </p:nvPicPr>
        <p:blipFill>
          <a:blip r:embed="rId4"/>
          <a:stretch>
            <a:fillRect/>
          </a:stretch>
        </p:blipFill>
        <p:spPr>
          <a:xfrm>
            <a:off x="3788068" y="6417256"/>
            <a:ext cx="2338612" cy="2426745"/>
          </a:xfrm>
          <a:prstGeom prst="rect">
            <a:avLst/>
          </a:prstGeom>
        </p:spPr>
      </p:pic>
      <p:sp>
        <p:nvSpPr>
          <p:cNvPr id="10" name="Text Placeholder 5"/>
          <p:cNvSpPr>
            <a:spLocks noGrp="1"/>
          </p:cNvSpPr>
          <p:nvPr>
            <p:ph type="body" sz="half" idx="1"/>
          </p:nvPr>
        </p:nvSpPr>
        <p:spPr>
          <a:xfrm>
            <a:off x="7079182" y="3531189"/>
            <a:ext cx="15836900" cy="7912100"/>
          </a:xfrm>
        </p:spPr>
        <p:txBody>
          <a:bodyPr/>
          <a:lstStyle/>
          <a:p>
            <a:pPr rtl="0"/>
            <a:r>
              <a:rPr lang="en-US" b="1" i="1" dirty="0">
                <a:latin typeface="Helvetica" charset="0"/>
                <a:ea typeface="Helvetica" charset="0"/>
                <a:cs typeface="Helvetica" charset="0"/>
              </a:rPr>
              <a:t>The Analysis Procedure</a:t>
            </a:r>
            <a:r>
              <a:rPr lang="en-US" b="1" i="1" dirty="0" smtClean="0">
                <a:latin typeface="Helvetica" charset="0"/>
                <a:ea typeface="Helvetica" charset="0"/>
                <a:cs typeface="Helvetica" charset="0"/>
              </a:rPr>
              <a:t>:   </a:t>
            </a:r>
          </a:p>
          <a:p>
            <a:pPr rtl="0"/>
            <a:r>
              <a:rPr lang="en-US" b="1" i="1" dirty="0">
                <a:latin typeface="Helvetica" charset="0"/>
                <a:ea typeface="Helvetica" charset="0"/>
                <a:cs typeface="Helvetica" charset="0"/>
              </a:rPr>
              <a:t>	</a:t>
            </a:r>
            <a:endParaRPr lang="en-US" b="1" i="1" dirty="0" smtClean="0">
              <a:latin typeface="Helvetica" charset="0"/>
              <a:ea typeface="Helvetica" charset="0"/>
              <a:cs typeface="Helvetica" charset="0"/>
            </a:endParaRPr>
          </a:p>
        </p:txBody>
      </p:sp>
      <p:sp>
        <p:nvSpPr>
          <p:cNvPr id="11" name="Rectangle 10"/>
          <p:cNvSpPr/>
          <p:nvPr/>
        </p:nvSpPr>
        <p:spPr>
          <a:xfrm>
            <a:off x="7079182" y="4456466"/>
            <a:ext cx="2271584" cy="695575"/>
          </a:xfrm>
          <a:prstGeom prst="rect">
            <a:avLst/>
          </a:prstGeom>
        </p:spPr>
        <p:txBody>
          <a:bodyPr wrap="none">
            <a:spAutoFit/>
          </a:bodyPr>
          <a:lstStyle/>
          <a:p>
            <a:r>
              <a:rPr lang="en-US" sz="2800" u="sng" dirty="0">
                <a:latin typeface="Helvetica" charset="0"/>
                <a:ea typeface="Helvetica" charset="0"/>
                <a:cs typeface="Helvetica" charset="0"/>
              </a:rPr>
              <a:t>Step </a:t>
            </a:r>
            <a:r>
              <a:rPr lang="en-US" altLang="zh-CN" sz="2800" u="sng" dirty="0" smtClean="0">
                <a:latin typeface="Helvetica" charset="0"/>
                <a:ea typeface="Helvetica" charset="0"/>
                <a:cs typeface="Helvetica" charset="0"/>
              </a:rPr>
              <a:t>3</a:t>
            </a:r>
            <a:r>
              <a:rPr lang="en-US" sz="2800" u="sng" dirty="0" smtClean="0">
                <a:latin typeface="Helvetica" charset="0"/>
                <a:ea typeface="Helvetica" charset="0"/>
                <a:cs typeface="Helvetica" charset="0"/>
              </a:rPr>
              <a:t>. </a:t>
            </a:r>
            <a:r>
              <a:rPr lang="en-US" altLang="zh-CN" sz="2800" u="sng" dirty="0" smtClean="0">
                <a:latin typeface="Helvetica" charset="0"/>
                <a:ea typeface="Helvetica" charset="0"/>
                <a:cs typeface="Helvetica" charset="0"/>
              </a:rPr>
              <a:t>Demo</a:t>
            </a:r>
            <a:endParaRPr lang="en-US" sz="2800" b="1" i="1" u="sng" dirty="0">
              <a:latin typeface="Helvetica" charset="0"/>
              <a:ea typeface="Helvetica" charset="0"/>
              <a:cs typeface="Helvetica" charset="0"/>
            </a:endParaRPr>
          </a:p>
        </p:txBody>
      </p:sp>
      <p:pic>
        <p:nvPicPr>
          <p:cNvPr id="2052" name="Picture 4" descr="https://lh4.googleusercontent.com/oHK2rm10HjWJb8fha3vUwMFCrODqqOHa-1n7HnLBkukXBswrrW_w9zctHoOEDQjhbFAWusa8ZsqDdxMbTcZ0g9CBtNX5xN_SqoCW4QUpQwYYaDLvR6OlH0mclQLIvher4fyrNDuX"/>
          <p:cNvPicPr>
            <a:picLocks noChangeAspect="1" noChangeArrowheads="1"/>
          </p:cNvPicPr>
          <p:nvPr/>
        </p:nvPicPr>
        <p:blipFill rotWithShape="1">
          <a:blip r:embed="rId5">
            <a:extLst>
              <a:ext uri="{28A0092B-C50C-407E-A947-70E740481C1C}">
                <a14:useLocalDpi xmlns:a14="http://schemas.microsoft.com/office/drawing/2010/main" val="0"/>
              </a:ext>
            </a:extLst>
          </a:blip>
          <a:srcRect l="3241" r="4920"/>
          <a:stretch/>
        </p:blipFill>
        <p:spPr bwMode="auto">
          <a:xfrm>
            <a:off x="7665742" y="5822951"/>
            <a:ext cx="4151870" cy="39306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4.googleusercontent.com/bpdgbTosoKo4DwEfheqjAPVcTJCaKujfQc9GL6rwllrNazbzS17WJQSUTpqE00qKOGZPqkJ5_pFV1oVb3X8pRaaSckx84ZB46tTscVa7xrpiWVhJwW0r1VlIiJuecbepeut3G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2591" y="5822951"/>
            <a:ext cx="4875818" cy="403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6.googleusercontent.com/0nwsNPjqobR107T5ULDQX-svDz6BSsHihB6tSnkQoac2m1Uc0ZHY8oG4AW-kn1b_d6cdH5_R0wjRp5TEmjjb-9kbJoMJtMcoVSfZwOx7ACOR_UMoPtTkXofw-8OzyAiT6LB4Tx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3157" y="5771228"/>
            <a:ext cx="3880232" cy="40333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lh5.googleusercontent.com/f0In-p1G5piOnTab2r4jAffKNGDA8-7RxI5axbW28_joL82l7j-K__AjGVsBstePbOW9A2uh7wVbAUFNMvftq3rW71s-OwRkZ_lKWV4xGby3zHuAn5QED0e-zyOYkAjIPTbRzN4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3800" y="11007753"/>
            <a:ext cx="5844609" cy="871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95927" y="11110531"/>
            <a:ext cx="1534984" cy="1422259"/>
          </a:xfrm>
          <a:prstGeom prst="rect">
            <a:avLst/>
          </a:prstGeom>
        </p:spPr>
      </p:pic>
    </p:spTree>
    <p:extLst>
      <p:ext uri="{BB962C8B-B14F-4D97-AF65-F5344CB8AC3E}">
        <p14:creationId xmlns:p14="http://schemas.microsoft.com/office/powerpoint/2010/main" val="537896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555962"/>
      </a:dk1>
      <a:lt1>
        <a:srgbClr val="EEEFF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iti TC Medium"/>
        <a:ea typeface="Heiti TC Medium"/>
        <a:cs typeface="Heiti TC Medium"/>
      </a:majorFont>
      <a:minorFont>
        <a:latin typeface="Heiti TC Light"/>
        <a:ea typeface="Heiti TC Light"/>
        <a:cs typeface="Heiti TC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iti TC Medium"/>
        <a:ea typeface="Heiti TC Medium"/>
        <a:cs typeface="Heiti TC Medium"/>
      </a:majorFont>
      <a:minorFont>
        <a:latin typeface="Heiti TC Light"/>
        <a:ea typeface="Heiti TC Light"/>
        <a:cs typeface="Heiti TC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40000"/>
          </a:lnSpc>
          <a:spcBef>
            <a:spcPts val="3700"/>
          </a:spcBef>
          <a:spcAft>
            <a:spcPts val="0"/>
          </a:spcAft>
          <a:buClrTx/>
          <a:buSzTx/>
          <a:buFontTx/>
          <a:buNone/>
          <a:tabLst/>
          <a:defRPr kumimoji="0" sz="3600" b="0" i="0" u="none" strike="noStrike" cap="none" spc="-72" normalizeH="0" baseline="0">
            <a:ln>
              <a:noFill/>
            </a:ln>
            <a:solidFill>
              <a:srgbClr val="555962"/>
            </a:solidFill>
            <a:effectLst/>
            <a:uFillTx/>
            <a:latin typeface="+mn-lt"/>
            <a:ea typeface="+mn-ea"/>
            <a:cs typeface="+mn-cs"/>
            <a:sym typeface="Heiti 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496</TotalTime>
  <Words>814</Words>
  <Application>Microsoft Macintosh PowerPoint</Application>
  <PresentationFormat>Custom</PresentationFormat>
  <Paragraphs>121</Paragraphs>
  <Slides>17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Avenir Next Medium</vt:lpstr>
      <vt:lpstr>DIN Condensed</vt:lpstr>
      <vt:lpstr>Gill Sans</vt:lpstr>
      <vt:lpstr>Heiti TC Light</vt:lpstr>
      <vt:lpstr>Heiti TC Medium</vt:lpstr>
      <vt:lpstr>Helvetica</vt:lpstr>
      <vt:lpstr>Helvetica Neue Light</vt:lpstr>
      <vt:lpstr>Lucida Grande</vt:lpstr>
      <vt:lpstr>Times New Roman</vt:lpstr>
      <vt:lpstr>White</vt:lpstr>
      <vt:lpstr>PowerPoint Presentation</vt:lpstr>
      <vt:lpstr>PowerPoint Presentation</vt:lpstr>
      <vt:lpstr>1. Product Overview</vt:lpstr>
      <vt:lpstr>PowerPoint Presentation</vt:lpstr>
      <vt:lpstr>3. Product analysis</vt:lpstr>
      <vt:lpstr>4. Product Tech Description</vt:lpstr>
      <vt:lpstr>4. Product Tech Description</vt:lpstr>
      <vt:lpstr>4. Product Tech Description</vt:lpstr>
      <vt:lpstr>4. Product Tech Description</vt:lpstr>
      <vt:lpstr>4. Product Tech Description</vt:lpstr>
      <vt:lpstr>4. Product Tech Description</vt:lpstr>
      <vt:lpstr>4. Product Tech Description</vt:lpstr>
      <vt:lpstr>4. Product Tech Description</vt:lpstr>
      <vt:lpstr>4. Product Tech Description</vt:lpstr>
      <vt:lpstr>4. Product Tech Description</vt:lpstr>
      <vt:lpstr>4. Product Tech Description</vt:lpstr>
      <vt:lpstr>5. THE SUMMARY</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Sun, Jiexuan</cp:lastModifiedBy>
  <cp:revision>53</cp:revision>
  <dcterms:modified xsi:type="dcterms:W3CDTF">2016-12-08T22:44:41Z</dcterms:modified>
</cp:coreProperties>
</file>